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9"/>
  </p:notesMasterIdLst>
  <p:sldIdLst>
    <p:sldId id="258" r:id="rId2"/>
    <p:sldId id="303" r:id="rId3"/>
    <p:sldId id="304" r:id="rId4"/>
    <p:sldId id="305" r:id="rId5"/>
    <p:sldId id="306" r:id="rId6"/>
    <p:sldId id="310" r:id="rId7"/>
    <p:sldId id="311" r:id="rId8"/>
    <p:sldId id="316" r:id="rId9"/>
    <p:sldId id="317" r:id="rId10"/>
    <p:sldId id="312" r:id="rId11"/>
    <p:sldId id="318" r:id="rId12"/>
    <p:sldId id="320" r:id="rId13"/>
    <p:sldId id="321" r:id="rId14"/>
    <p:sldId id="319" r:id="rId15"/>
    <p:sldId id="313" r:id="rId16"/>
    <p:sldId id="314" r:id="rId17"/>
    <p:sldId id="315" r:id="rId18"/>
    <p:sldId id="322" r:id="rId19"/>
    <p:sldId id="323" r:id="rId20"/>
    <p:sldId id="337" r:id="rId21"/>
    <p:sldId id="338" r:id="rId22"/>
    <p:sldId id="307" r:id="rId23"/>
    <p:sldId id="340" r:id="rId24"/>
    <p:sldId id="308" r:id="rId25"/>
    <p:sldId id="341" r:id="rId26"/>
    <p:sldId id="309" r:id="rId27"/>
    <p:sldId id="342" r:id="rId28"/>
    <p:sldId id="350" r:id="rId29"/>
    <p:sldId id="351" r:id="rId30"/>
    <p:sldId id="353" r:id="rId31"/>
    <p:sldId id="354" r:id="rId32"/>
    <p:sldId id="355" r:id="rId33"/>
    <p:sldId id="356" r:id="rId34"/>
    <p:sldId id="357" r:id="rId35"/>
    <p:sldId id="358" r:id="rId36"/>
    <p:sldId id="344" r:id="rId37"/>
    <p:sldId id="345" r:id="rId38"/>
    <p:sldId id="346" r:id="rId39"/>
    <p:sldId id="347" r:id="rId40"/>
    <p:sldId id="348" r:id="rId41"/>
    <p:sldId id="349" r:id="rId42"/>
    <p:sldId id="359" r:id="rId43"/>
    <p:sldId id="361" r:id="rId44"/>
    <p:sldId id="362" r:id="rId45"/>
    <p:sldId id="363" r:id="rId46"/>
    <p:sldId id="366" r:id="rId47"/>
    <p:sldId id="367" r:id="rId48"/>
    <p:sldId id="368" r:id="rId49"/>
    <p:sldId id="369" r:id="rId50"/>
    <p:sldId id="364" r:id="rId51"/>
    <p:sldId id="365" r:id="rId52"/>
    <p:sldId id="372" r:id="rId53"/>
    <p:sldId id="373" r:id="rId54"/>
    <p:sldId id="370" r:id="rId55"/>
    <p:sldId id="371" r:id="rId56"/>
    <p:sldId id="339" r:id="rId57"/>
    <p:sldId id="343" r:id="rId58"/>
  </p:sldIdLst>
  <p:sldSz cx="12192000" cy="6858000"/>
  <p:notesSz cx="6858000" cy="9144000"/>
  <p:embeddedFontLst>
    <p:embeddedFont>
      <p:font typeface="Noto Sans TC" panose="020B0500000000000000" pitchFamily="34" charset="-120"/>
      <p:regular r:id="rId60"/>
      <p:bold r:id="rId61"/>
    </p:embeddedFont>
    <p:embeddedFont>
      <p:font typeface="Android Euclid" panose="020B0804000000000000" pitchFamily="34" charset="0"/>
      <p:bold r:id="rId62"/>
    </p:embeddedFont>
    <p:embeddedFont>
      <p:font typeface="Calibri" panose="020F0502020204030204" pitchFamily="34" charset="0"/>
      <p:regular r:id="rId63"/>
      <p:bold r:id="rId64"/>
      <p:italic r:id="rId65"/>
      <p:boldItalic r:id="rId66"/>
    </p:embeddedFont>
    <p:embeddedFont>
      <p:font typeface="Calibri Light" panose="020F0302020204030204" pitchFamily="34" charset="0"/>
      <p:regular r:id="rId67"/>
      <p:italic r:id="rId68"/>
    </p:embeddedFont>
    <p:embeddedFont>
      <p:font typeface="Cambria Math" panose="02040503050406030204" pitchFamily="18" charset="0"/>
      <p:regular r:id="rId69"/>
    </p:embeddedFont>
    <p:embeddedFont>
      <p:font typeface="Consolas" panose="020B0609020204030204" pitchFamily="49" charset="0"/>
      <p:regular r:id="rId70"/>
      <p:bold r:id="rId71"/>
      <p:italic r:id="rId72"/>
      <p:boldItalic r:id="rId73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307BB7AE-EEB8-4E38-9321-C6849C7F602F}">
          <p14:sldIdLst>
            <p14:sldId id="258"/>
          </p14:sldIdLst>
        </p14:section>
        <p14:section name="複習" id="{33740E4C-A44E-4C7F-B346-0AC4EBCE6A2D}">
          <p14:sldIdLst>
            <p14:sldId id="303"/>
            <p14:sldId id="304"/>
            <p14:sldId id="305"/>
            <p14:sldId id="306"/>
            <p14:sldId id="310"/>
          </p14:sldIdLst>
        </p14:section>
        <p14:section name="if" id="{50297DFF-A5EE-4C3F-B546-E05B1CAF533A}">
          <p14:sldIdLst>
            <p14:sldId id="311"/>
            <p14:sldId id="316"/>
            <p14:sldId id="317"/>
            <p14:sldId id="312"/>
          </p14:sldIdLst>
        </p14:section>
        <p14:section name="if...else" id="{7EEE9474-9589-4B6C-B280-052DE9B5F08D}">
          <p14:sldIdLst>
            <p14:sldId id="318"/>
            <p14:sldId id="320"/>
            <p14:sldId id="321"/>
            <p14:sldId id="319"/>
            <p14:sldId id="313"/>
          </p14:sldIdLst>
        </p14:section>
        <p14:section name="if...else if" id="{D0B058AA-3BB4-441B-9661-578BC6D0B98F}">
          <p14:sldIdLst>
            <p14:sldId id="314"/>
            <p14:sldId id="315"/>
            <p14:sldId id="322"/>
            <p14:sldId id="323"/>
          </p14:sldIdLst>
        </p14:section>
        <p14:section name="if 練習題" id="{CA181D99-A589-4119-9973-3DFA63F0AADE}">
          <p14:sldIdLst>
            <p14:sldId id="337"/>
            <p14:sldId id="338"/>
          </p14:sldIdLst>
        </p14:section>
        <p14:section name="邏輯運算子" id="{9EF8EE1F-766E-4251-9139-22A5D2B9865F}">
          <p14:sldIdLst>
            <p14:sldId id="307"/>
            <p14:sldId id="340"/>
            <p14:sldId id="308"/>
            <p14:sldId id="341"/>
            <p14:sldId id="309"/>
            <p14:sldId id="342"/>
            <p14:sldId id="350"/>
            <p14:sldId id="351"/>
          </p14:sldIdLst>
        </p14:section>
        <p14:section name="ZeroJudge介紹" id="{217A30E9-75E3-4A31-9A9E-690A0594E5D5}">
          <p14:sldIdLst>
            <p14:sldId id="353"/>
            <p14:sldId id="354"/>
            <p14:sldId id="355"/>
            <p14:sldId id="356"/>
            <p14:sldId id="357"/>
            <p14:sldId id="358"/>
          </p14:sldIdLst>
        </p14:section>
        <p14:section name="switch case" id="{8616C261-32FD-4BC7-8F06-67957A440EBE}">
          <p14:sldIdLst>
            <p14:sldId id="344"/>
            <p14:sldId id="345"/>
            <p14:sldId id="346"/>
            <p14:sldId id="347"/>
            <p14:sldId id="348"/>
            <p14:sldId id="349"/>
          </p14:sldIdLst>
        </p14:section>
        <p14:section name="ZeroJudge題目解析" id="{4545D83B-87BC-4955-8FD5-497D8982CFC7}">
          <p14:sldIdLst>
            <p14:sldId id="359"/>
            <p14:sldId id="361"/>
            <p14:sldId id="362"/>
            <p14:sldId id="363"/>
            <p14:sldId id="366"/>
            <p14:sldId id="367"/>
            <p14:sldId id="368"/>
            <p14:sldId id="369"/>
            <p14:sldId id="364"/>
            <p14:sldId id="365"/>
            <p14:sldId id="372"/>
            <p14:sldId id="373"/>
            <p14:sldId id="370"/>
            <p14:sldId id="371"/>
            <p14:sldId id="339"/>
            <p14:sldId id="34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00A000"/>
    <a:srgbClr val="F000F0"/>
    <a:srgbClr val="0000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6F913D-0545-4CA4-8124-25521E1F1A94}" v="695" dt="2022-10-20T20:07:39.1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56" y="1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416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7.fntdata"/><Relationship Id="rId74" Type="http://schemas.openxmlformats.org/officeDocument/2006/relationships/presProps" Target="presProps.xml"/><Relationship Id="rId79" Type="http://schemas.microsoft.com/office/2015/10/relationships/revisionInfo" Target="revisionInfo.xml"/><Relationship Id="rId5" Type="http://schemas.openxmlformats.org/officeDocument/2006/relationships/slide" Target="slides/slide4.xml"/><Relationship Id="rId61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font" Target="fonts/font14.fntdata"/><Relationship Id="rId78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1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用 共" userId="674416862f0b68f3" providerId="LiveId" clId="{896F913D-0545-4CA4-8124-25521E1F1A94}"/>
    <pc:docChg chg="undo redo custSel addSld delSld modSld sldOrd modMainMaster addSection delSection modSection">
      <pc:chgData name="用 共" userId="674416862f0b68f3" providerId="LiveId" clId="{896F913D-0545-4CA4-8124-25521E1F1A94}" dt="2022-10-20T20:07:40.689" v="4725" actId="167"/>
      <pc:docMkLst>
        <pc:docMk/>
      </pc:docMkLst>
      <pc:sldChg chg="addSp delSp modSp new del mod">
        <pc:chgData name="用 共" userId="674416862f0b68f3" providerId="LiveId" clId="{896F913D-0545-4CA4-8124-25521E1F1A94}" dt="2022-10-20T15:14:55.437" v="315" actId="47"/>
        <pc:sldMkLst>
          <pc:docMk/>
          <pc:sldMk cId="21466111" sldId="256"/>
        </pc:sldMkLst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2" creationId="{D3D63924-5493-6603-69AE-106F1A3183F6}"/>
          </ac:spMkLst>
        </pc:spChg>
        <pc:spChg chg="del mo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3" creationId="{96ED5127-885F-7472-4A58-2E3601317F09}"/>
          </ac:spMkLst>
        </pc:spChg>
        <pc:spChg chg="add del mod">
          <ac:chgData name="用 共" userId="674416862f0b68f3" providerId="LiveId" clId="{896F913D-0545-4CA4-8124-25521E1F1A94}" dt="2022-10-20T15:02:06.727" v="85" actId="478"/>
          <ac:spMkLst>
            <pc:docMk/>
            <pc:sldMk cId="21466111" sldId="256"/>
            <ac:spMk id="4" creationId="{F1A7C1DB-724B-97F7-8E23-26A96906CC0D}"/>
          </ac:spMkLst>
        </pc:spChg>
        <pc:spChg chg="add del mod">
          <ac:chgData name="用 共" userId="674416862f0b68f3" providerId="LiveId" clId="{896F913D-0545-4CA4-8124-25521E1F1A94}" dt="2022-10-20T15:02:08.498" v="87" actId="478"/>
          <ac:spMkLst>
            <pc:docMk/>
            <pc:sldMk cId="21466111" sldId="256"/>
            <ac:spMk id="5" creationId="{A68E7B04-182C-D0BD-38AD-2CD2E9FA1936}"/>
          </ac:spMkLst>
        </pc:spChg>
        <pc:spChg chg="add del mod">
          <ac:chgData name="用 共" userId="674416862f0b68f3" providerId="LiveId" clId="{896F913D-0545-4CA4-8124-25521E1F1A94}" dt="2022-10-20T15:02:07.950" v="86" actId="478"/>
          <ac:spMkLst>
            <pc:docMk/>
            <pc:sldMk cId="21466111" sldId="256"/>
            <ac:spMk id="6" creationId="{685EB767-89CA-DF00-9770-0863D293D48B}"/>
          </ac:spMkLst>
        </pc:spChg>
        <pc:spChg chg="add del mod">
          <ac:chgData name="用 共" userId="674416862f0b68f3" providerId="LiveId" clId="{896F913D-0545-4CA4-8124-25521E1F1A94}" dt="2022-10-20T15:02:09.282" v="88" actId="478"/>
          <ac:spMkLst>
            <pc:docMk/>
            <pc:sldMk cId="21466111" sldId="256"/>
            <ac:spMk id="7" creationId="{A7B86592-928D-D72C-F79A-6F7B03546C5F}"/>
          </ac:spMkLst>
        </pc:spChg>
        <pc:spChg chg="add del mod">
          <ac:chgData name="用 共" userId="674416862f0b68f3" providerId="LiveId" clId="{896F913D-0545-4CA4-8124-25521E1F1A94}" dt="2022-10-20T15:02:09.802" v="89" actId="478"/>
          <ac:spMkLst>
            <pc:docMk/>
            <pc:sldMk cId="21466111" sldId="256"/>
            <ac:spMk id="8" creationId="{626CD7F9-DF7D-60FF-67DA-D5EEFFEAD95F}"/>
          </ac:spMkLst>
        </pc:spChg>
        <pc:spChg chg="add del mod">
          <ac:chgData name="用 共" userId="674416862f0b68f3" providerId="LiveId" clId="{896F913D-0545-4CA4-8124-25521E1F1A94}" dt="2022-10-20T15:02:06.256" v="84" actId="478"/>
          <ac:spMkLst>
            <pc:docMk/>
            <pc:sldMk cId="21466111" sldId="256"/>
            <ac:spMk id="9" creationId="{3041E341-4EEF-585D-FC72-C6C043FC628A}"/>
          </ac:spMkLst>
        </pc:spChg>
        <pc:spChg chg="add del mod">
          <ac:chgData name="用 共" userId="674416862f0b68f3" providerId="LiveId" clId="{896F913D-0545-4CA4-8124-25521E1F1A94}" dt="2022-10-20T15:02:05.743" v="83" actId="478"/>
          <ac:spMkLst>
            <pc:docMk/>
            <pc:sldMk cId="21466111" sldId="256"/>
            <ac:spMk id="10" creationId="{A4E2BD1C-817D-1237-D7BC-217CCB3A39BE}"/>
          </ac:spMkLst>
        </pc:spChg>
        <pc:spChg chg="add del mod">
          <ac:chgData name="用 共" userId="674416862f0b68f3" providerId="LiveId" clId="{896F913D-0545-4CA4-8124-25521E1F1A94}" dt="2022-10-20T15:04:13.267" v="172" actId="478"/>
          <ac:spMkLst>
            <pc:docMk/>
            <pc:sldMk cId="21466111" sldId="256"/>
            <ac:spMk id="11" creationId="{3EDDD32B-2DAA-597F-B8D8-DDA60A1EC4E4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2" creationId="{95B8BA98-99B2-E239-912D-BC9BDA5BE4B9}"/>
          </ac:spMkLst>
        </pc:spChg>
        <pc:spChg chg="add del mod ord">
          <ac:chgData name="用 共" userId="674416862f0b68f3" providerId="LiveId" clId="{896F913D-0545-4CA4-8124-25521E1F1A94}" dt="2022-10-20T15:07:18.872" v="241" actId="478"/>
          <ac:spMkLst>
            <pc:docMk/>
            <pc:sldMk cId="21466111" sldId="256"/>
            <ac:spMk id="13" creationId="{6301A9D5-5A5A-8F7E-D054-00D3D7B7FEE7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6" creationId="{9AD3C7B3-588C-8A87-9B16-26B15346D225}"/>
          </ac:spMkLst>
        </pc:spChg>
        <pc:spChg chg="add del mod">
          <ac:chgData name="用 共" userId="674416862f0b68f3" providerId="LiveId" clId="{896F913D-0545-4CA4-8124-25521E1F1A94}" dt="2022-10-20T15:07:20.588" v="242" actId="478"/>
          <ac:spMkLst>
            <pc:docMk/>
            <pc:sldMk cId="21466111" sldId="256"/>
            <ac:spMk id="18" creationId="{CB41CFA6-0227-9DA1-7501-49DCF386FB06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19" creationId="{1C0CCDBC-E08F-E935-B953-7B19B138D355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0" creationId="{8EAF6006-0676-0F6E-7333-CA9D9A177A8A}"/>
          </ac:spMkLst>
        </pc:spChg>
        <pc:spChg chg="add mod">
          <ac:chgData name="用 共" userId="674416862f0b68f3" providerId="LiveId" clId="{896F913D-0545-4CA4-8124-25521E1F1A94}" dt="2022-10-20T15:12:46.298" v="308" actId="1076"/>
          <ac:spMkLst>
            <pc:docMk/>
            <pc:sldMk cId="21466111" sldId="256"/>
            <ac:spMk id="21" creationId="{A08E6B55-2BD5-E067-2E18-3E8DB2CDB558}"/>
          </ac:spMkLst>
        </pc:spChg>
        <pc:picChg chg="add del mod">
          <ac:chgData name="用 共" userId="674416862f0b68f3" providerId="LiveId" clId="{896F913D-0545-4CA4-8124-25521E1F1A94}" dt="2022-10-20T15:07:04.689" v="222"/>
          <ac:picMkLst>
            <pc:docMk/>
            <pc:sldMk cId="21466111" sldId="256"/>
            <ac:picMk id="14" creationId="{2DD7FF07-AE9C-27CA-27BF-753992E03DF7}"/>
          </ac:picMkLst>
        </pc:picChg>
        <pc:picChg chg="add del mod">
          <ac:chgData name="用 共" userId="674416862f0b68f3" providerId="LiveId" clId="{896F913D-0545-4CA4-8124-25521E1F1A94}" dt="2022-10-20T15:07:35.612" v="251" actId="478"/>
          <ac:picMkLst>
            <pc:docMk/>
            <pc:sldMk cId="21466111" sldId="256"/>
            <ac:picMk id="23" creationId="{42E9ECC0-22BF-F65A-BFA8-103366E831FB}"/>
          </ac:picMkLst>
        </pc:picChg>
        <pc:picChg chg="add mod">
          <ac:chgData name="用 共" userId="674416862f0b68f3" providerId="LiveId" clId="{896F913D-0545-4CA4-8124-25521E1F1A94}" dt="2022-10-20T15:14:30.783" v="311" actId="1076"/>
          <ac:picMkLst>
            <pc:docMk/>
            <pc:sldMk cId="21466111" sldId="256"/>
            <ac:picMk id="25" creationId="{95B6834C-2C8D-A7EC-94E8-43E0F6641A58}"/>
          </ac:picMkLst>
        </pc:picChg>
        <pc:picChg chg="add del mod">
          <ac:chgData name="用 共" userId="674416862f0b68f3" providerId="LiveId" clId="{896F913D-0545-4CA4-8124-25521E1F1A94}" dt="2022-10-20T15:09:30.842" v="262" actId="478"/>
          <ac:picMkLst>
            <pc:docMk/>
            <pc:sldMk cId="21466111" sldId="256"/>
            <ac:picMk id="27" creationId="{F7456FA9-1BFB-ABA6-275A-4A9EE85846E5}"/>
          </ac:picMkLst>
        </pc:picChg>
        <pc:picChg chg="add del mod">
          <ac:chgData name="用 共" userId="674416862f0b68f3" providerId="LiveId" clId="{896F913D-0545-4CA4-8124-25521E1F1A94}" dt="2022-10-20T15:12:33.065" v="304" actId="478"/>
          <ac:picMkLst>
            <pc:docMk/>
            <pc:sldMk cId="21466111" sldId="256"/>
            <ac:picMk id="29" creationId="{DC372E35-A5EA-4051-6229-644DE8D1EBA9}"/>
          </ac:picMkLst>
        </pc:picChg>
        <pc:picChg chg="add mod">
          <ac:chgData name="用 共" userId="674416862f0b68f3" providerId="LiveId" clId="{896F913D-0545-4CA4-8124-25521E1F1A94}" dt="2022-10-20T15:13:31.246" v="309"/>
          <ac:picMkLst>
            <pc:docMk/>
            <pc:sldMk cId="21466111" sldId="256"/>
            <ac:picMk id="30" creationId="{81AA28C6-471F-E87A-0A3F-1B4BE39CAE0C}"/>
          </ac:picMkLst>
        </pc:picChg>
      </pc:sldChg>
      <pc:sldChg chg="new del">
        <pc:chgData name="用 共" userId="674416862f0b68f3" providerId="LiveId" clId="{896F913D-0545-4CA4-8124-25521E1F1A94}" dt="2022-10-20T15:15:32.922" v="339" actId="47"/>
        <pc:sldMkLst>
          <pc:docMk/>
          <pc:sldMk cId="3760093218" sldId="257"/>
        </pc:sldMkLst>
      </pc:sldChg>
      <pc:sldChg chg="addSp delSp modSp add mod ord modTransition modAnim">
        <pc:chgData name="用 共" userId="674416862f0b68f3" providerId="LiveId" clId="{896F913D-0545-4CA4-8124-25521E1F1A94}" dt="2022-10-20T15:26:33.605" v="1018" actId="14861"/>
        <pc:sldMkLst>
          <pc:docMk/>
          <pc:sldMk cId="1497024218" sldId="258"/>
        </pc:sldMkLst>
        <pc:spChg chg="mod">
          <ac:chgData name="用 共" userId="674416862f0b68f3" providerId="LiveId" clId="{896F913D-0545-4CA4-8124-25521E1F1A94}" dt="2022-10-20T15:22:12.732" v="468" actId="14838"/>
          <ac:spMkLst>
            <pc:docMk/>
            <pc:sldMk cId="1497024218" sldId="258"/>
            <ac:spMk id="2" creationId="{240B0C23-AB70-B2E6-7305-505D7412B475}"/>
          </ac:spMkLst>
        </pc:spChg>
        <pc:spChg chg="mod">
          <ac:chgData name="用 共" userId="674416862f0b68f3" providerId="LiveId" clId="{896F913D-0545-4CA4-8124-25521E1F1A94}" dt="2022-10-20T15:24:27.240" v="489" actId="20577"/>
          <ac:spMkLst>
            <pc:docMk/>
            <pc:sldMk cId="1497024218" sldId="258"/>
            <ac:spMk id="3" creationId="{6911C8D1-7028-173D-F95F-DEE8B03091AD}"/>
          </ac:spMkLst>
        </pc:spChg>
        <pc:spChg chg="mod">
          <ac:chgData name="用 共" userId="674416862f0b68f3" providerId="LiveId" clId="{896F913D-0545-4CA4-8124-25521E1F1A94}" dt="2022-10-20T15:25:11.371" v="559" actId="14861"/>
          <ac:spMkLst>
            <pc:docMk/>
            <pc:sldMk cId="1497024218" sldId="258"/>
            <ac:spMk id="6" creationId="{2494F863-AACA-B228-6F91-C8FA66F6FB06}"/>
          </ac:spMkLst>
        </pc:spChg>
        <pc:picChg chg="add del mod">
          <ac:chgData name="用 共" userId="674416862f0b68f3" providerId="LiveId" clId="{896F913D-0545-4CA4-8124-25521E1F1A94}" dt="2022-10-20T15:21:08.007" v="356" actId="478"/>
          <ac:picMkLst>
            <pc:docMk/>
            <pc:sldMk cId="1497024218" sldId="258"/>
            <ac:picMk id="1026" creationId="{D179A1CF-7A2D-823C-150A-36D0634525A2}"/>
          </ac:picMkLst>
        </pc:picChg>
        <pc:picChg chg="mod">
          <ac:chgData name="用 共" userId="674416862f0b68f3" providerId="LiveId" clId="{896F913D-0545-4CA4-8124-25521E1F1A94}" dt="2022-10-20T15:26:33.605" v="1018" actId="14861"/>
          <ac:picMkLst>
            <pc:docMk/>
            <pc:sldMk cId="1497024218" sldId="258"/>
            <ac:picMk id="2052" creationId="{3BEE9FC7-0FE7-7E0F-5FDF-89F0005505A4}"/>
          </ac:picMkLst>
        </pc:picChg>
      </pc:sldChg>
      <pc:sldChg chg="addSp delSp modSp add del mod modTransition">
        <pc:chgData name="用 共" userId="674416862f0b68f3" providerId="LiveId" clId="{896F913D-0545-4CA4-8124-25521E1F1A94}" dt="2022-10-20T15:31:40.190" v="1108" actId="47"/>
        <pc:sldMkLst>
          <pc:docMk/>
          <pc:sldMk cId="3568499029" sldId="279"/>
        </pc:sldMkLst>
        <pc:spChg chg="mod">
          <ac:chgData name="用 共" userId="674416862f0b68f3" providerId="LiveId" clId="{896F913D-0545-4CA4-8124-25521E1F1A94}" dt="2022-10-20T15:16:34.175" v="348" actId="1076"/>
          <ac:spMkLst>
            <pc:docMk/>
            <pc:sldMk cId="3568499029" sldId="279"/>
            <ac:spMk id="3" creationId="{E97B067D-FA59-3BA0-E3E9-AF6874BAA9C8}"/>
          </ac:spMkLst>
        </pc:spChg>
        <pc:picChg chg="del">
          <ac:chgData name="用 共" userId="674416862f0b68f3" providerId="LiveId" clId="{896F913D-0545-4CA4-8124-25521E1F1A94}" dt="2022-10-20T15:27:07.075" v="1019" actId="478"/>
          <ac:picMkLst>
            <pc:docMk/>
            <pc:sldMk cId="3568499029" sldId="279"/>
            <ac:picMk id="4" creationId="{9723C817-4FAC-AB7F-B913-ABCE54D79750}"/>
          </ac:picMkLst>
        </pc:picChg>
        <pc:picChg chg="add del mod">
          <ac:chgData name="用 共" userId="674416862f0b68f3" providerId="LiveId" clId="{896F913D-0545-4CA4-8124-25521E1F1A94}" dt="2022-10-20T15:27:58.608" v="1036" actId="478"/>
          <ac:picMkLst>
            <pc:docMk/>
            <pc:sldMk cId="3568499029" sldId="279"/>
            <ac:picMk id="6" creationId="{5F8C702D-DC82-E6BB-DCFD-B8C1134E3307}"/>
          </ac:picMkLst>
        </pc:picChg>
        <pc:picChg chg="add del mod">
          <ac:chgData name="用 共" userId="674416862f0b68f3" providerId="LiveId" clId="{896F913D-0545-4CA4-8124-25521E1F1A94}" dt="2022-10-20T15:30:04.229" v="1107" actId="478"/>
          <ac:picMkLst>
            <pc:docMk/>
            <pc:sldMk cId="3568499029" sldId="279"/>
            <ac:picMk id="10" creationId="{B3BBF1F9-0CF7-02CC-719D-0BB5987B8277}"/>
          </ac:picMkLst>
        </pc:picChg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4006506085" sldId="303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683734289" sldId="304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3936669119" sldId="305"/>
        </pc:sldMkLst>
      </pc:sldChg>
      <pc:sldChg chg="add ord">
        <pc:chgData name="用 共" userId="674416862f0b68f3" providerId="LiveId" clId="{896F913D-0545-4CA4-8124-25521E1F1A94}" dt="2022-10-20T15:31:42.329" v="1111"/>
        <pc:sldMkLst>
          <pc:docMk/>
          <pc:sldMk cId="2568362812" sldId="306"/>
        </pc:sldMkLst>
      </pc:sldChg>
      <pc:sldChg chg="addSp delSp modSp add mod">
        <pc:chgData name="用 共" userId="674416862f0b68f3" providerId="LiveId" clId="{896F913D-0545-4CA4-8124-25521E1F1A94}" dt="2022-10-20T17:26:22.639" v="2560" actId="14100"/>
        <pc:sldMkLst>
          <pc:docMk/>
          <pc:sldMk cId="1860024052" sldId="307"/>
        </pc:sldMkLst>
        <pc:spChg chg="del">
          <ac:chgData name="用 共" userId="674416862f0b68f3" providerId="LiveId" clId="{896F913D-0545-4CA4-8124-25521E1F1A94}" dt="2022-10-20T17:26:16.979" v="2555" actId="478"/>
          <ac:spMkLst>
            <pc:docMk/>
            <pc:sldMk cId="1860024052" sldId="307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22.639" v="2560" actId="14100"/>
          <ac:spMkLst>
            <pc:docMk/>
            <pc:sldMk cId="1860024052" sldId="307"/>
            <ac:spMk id="8" creationId="{A951095E-D30B-BA8A-2830-70FFCD95904A}"/>
          </ac:spMkLst>
        </pc:spChg>
        <pc:picChg chg="del">
          <ac:chgData name="用 共" userId="674416862f0b68f3" providerId="LiveId" clId="{896F913D-0545-4CA4-8124-25521E1F1A94}" dt="2022-10-20T17:26:16.979" v="2555" actId="478"/>
          <ac:picMkLst>
            <pc:docMk/>
            <pc:sldMk cId="1860024052" sldId="307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6:52.487" v="2568" actId="14100"/>
        <pc:sldMkLst>
          <pc:docMk/>
          <pc:sldMk cId="3593237785" sldId="308"/>
        </pc:sldMkLst>
        <pc:spChg chg="del">
          <ac:chgData name="用 共" userId="674416862f0b68f3" providerId="LiveId" clId="{896F913D-0545-4CA4-8124-25521E1F1A94}" dt="2022-10-20T17:26:47.195" v="2564" actId="478"/>
          <ac:spMkLst>
            <pc:docMk/>
            <pc:sldMk cId="3593237785" sldId="308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6:52.487" v="2568" actId="14100"/>
          <ac:spMkLst>
            <pc:docMk/>
            <pc:sldMk cId="3593237785" sldId="308"/>
            <ac:spMk id="9" creationId="{16716337-456A-98E1-7EFC-C1DA66FD37FD}"/>
          </ac:spMkLst>
        </pc:spChg>
        <pc:picChg chg="del">
          <ac:chgData name="用 共" userId="674416862f0b68f3" providerId="LiveId" clId="{896F913D-0545-4CA4-8124-25521E1F1A94}" dt="2022-10-20T17:26:47.195" v="2564" actId="478"/>
          <ac:picMkLst>
            <pc:docMk/>
            <pc:sldMk cId="3593237785" sldId="308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7:27:07.652" v="2576" actId="14100"/>
        <pc:sldMkLst>
          <pc:docMk/>
          <pc:sldMk cId="2526249256" sldId="309"/>
        </pc:sldMkLst>
        <pc:spChg chg="del">
          <ac:chgData name="用 共" userId="674416862f0b68f3" providerId="LiveId" clId="{896F913D-0545-4CA4-8124-25521E1F1A94}" dt="2022-10-20T17:27:02.894" v="2572" actId="478"/>
          <ac:spMkLst>
            <pc:docMk/>
            <pc:sldMk cId="2526249256" sldId="309"/>
            <ac:spMk id="3" creationId="{C5A0ACAE-39EF-BA9A-F383-96CA2A1201EA}"/>
          </ac:spMkLst>
        </pc:spChg>
        <pc:spChg chg="add mod ord">
          <ac:chgData name="用 共" userId="674416862f0b68f3" providerId="LiveId" clId="{896F913D-0545-4CA4-8124-25521E1F1A94}" dt="2022-10-20T17:27:07.652" v="2576" actId="14100"/>
          <ac:spMkLst>
            <pc:docMk/>
            <pc:sldMk cId="2526249256" sldId="309"/>
            <ac:spMk id="8" creationId="{52A2E628-EA4C-F750-C318-DA11AE094102}"/>
          </ac:spMkLst>
        </pc:spChg>
        <pc:picChg chg="del">
          <ac:chgData name="用 共" userId="674416862f0b68f3" providerId="LiveId" clId="{896F913D-0545-4CA4-8124-25521E1F1A94}" dt="2022-10-20T17:27:02.894" v="2572" actId="478"/>
          <ac:picMkLst>
            <pc:docMk/>
            <pc:sldMk cId="2526249256" sldId="309"/>
            <ac:picMk id="4" creationId="{FC237BFA-542C-6488-185F-44E8CCD97ED0}"/>
          </ac:picMkLst>
        </pc:picChg>
      </pc:sldChg>
      <pc:sldChg chg="delSp modSp add mod ord">
        <pc:chgData name="用 共" userId="674416862f0b68f3" providerId="LiveId" clId="{896F913D-0545-4CA4-8124-25521E1F1A94}" dt="2022-10-20T16:22:20.052" v="1823" actId="14861"/>
        <pc:sldMkLst>
          <pc:docMk/>
          <pc:sldMk cId="1666663750" sldId="310"/>
        </pc:sldMkLst>
        <pc:spChg chg="mod">
          <ac:chgData name="用 共" userId="674416862f0b68f3" providerId="LiveId" clId="{896F913D-0545-4CA4-8124-25521E1F1A94}" dt="2022-10-20T16:22:20.052" v="1823" actId="14861"/>
          <ac:spMkLst>
            <pc:docMk/>
            <pc:sldMk cId="1666663750" sldId="310"/>
            <ac:spMk id="3" creationId="{C5A0ACAE-39EF-BA9A-F383-96CA2A1201EA}"/>
          </ac:spMkLst>
        </pc:spChg>
        <pc:picChg chg="del">
          <ac:chgData name="用 共" userId="674416862f0b68f3" providerId="LiveId" clId="{896F913D-0545-4CA4-8124-25521E1F1A94}" dt="2022-10-20T15:33:23.417" v="1122" actId="478"/>
          <ac:picMkLst>
            <pc:docMk/>
            <pc:sldMk cId="1666663750" sldId="310"/>
            <ac:picMk id="4" creationId="{FC237BFA-542C-6488-185F-44E8CCD97ED0}"/>
          </ac:picMkLst>
        </pc:picChg>
      </pc:sldChg>
      <pc:sldChg chg="addSp delSp modSp new mod ord">
        <pc:chgData name="用 共" userId="674416862f0b68f3" providerId="LiveId" clId="{896F913D-0545-4CA4-8124-25521E1F1A94}" dt="2022-10-20T16:22:46.824" v="1828" actId="14100"/>
        <pc:sldMkLst>
          <pc:docMk/>
          <pc:sldMk cId="729854571" sldId="311"/>
        </pc:sldMkLst>
        <pc:spChg chg="mod">
          <ac:chgData name="用 共" userId="674416862f0b68f3" providerId="LiveId" clId="{896F913D-0545-4CA4-8124-25521E1F1A94}" dt="2022-10-20T15:49:03.273" v="1181" actId="20577"/>
          <ac:spMkLst>
            <pc:docMk/>
            <pc:sldMk cId="729854571" sldId="311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03:11.705" v="1476" actId="403"/>
          <ac:spMkLst>
            <pc:docMk/>
            <pc:sldMk cId="729854571" sldId="311"/>
            <ac:spMk id="3" creationId="{F7522419-2AE4-CCE0-6456-52938AF1142D}"/>
          </ac:spMkLst>
        </pc:spChg>
        <pc:spChg chg="add del mod ord">
          <ac:chgData name="用 共" userId="674416862f0b68f3" providerId="LiveId" clId="{896F913D-0545-4CA4-8124-25521E1F1A94}" dt="2022-10-20T16:22:41.393" v="1824" actId="478"/>
          <ac:spMkLst>
            <pc:docMk/>
            <pc:sldMk cId="729854571" sldId="311"/>
            <ac:spMk id="4" creationId="{318294DA-9E59-3708-1BBA-B248A64A52F4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5" creationId="{81D22565-0FE7-2D08-3804-68F41300BE8C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6" creationId="{C84DE254-1499-1CA4-F261-B25F20CA5928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7" creationId="{5E16CFF5-10C6-0A6A-4C49-5AC0A5F78533}"/>
          </ac:spMkLst>
        </pc:spChg>
        <pc:spChg chg="add mod">
          <ac:chgData name="用 共" userId="674416862f0b68f3" providerId="LiveId" clId="{896F913D-0545-4CA4-8124-25521E1F1A94}" dt="2022-10-20T16:03:17.800" v="1481" actId="1036"/>
          <ac:spMkLst>
            <pc:docMk/>
            <pc:sldMk cId="729854571" sldId="311"/>
            <ac:spMk id="8" creationId="{597B4203-B7AF-EB46-5E8A-58D554CB9817}"/>
          </ac:spMkLst>
        </pc:spChg>
        <pc:spChg chg="add mod ord">
          <ac:chgData name="用 共" userId="674416862f0b68f3" providerId="LiveId" clId="{896F913D-0545-4CA4-8124-25521E1F1A94}" dt="2022-10-20T16:22:46.824" v="1828" actId="14100"/>
          <ac:spMkLst>
            <pc:docMk/>
            <pc:sldMk cId="729854571" sldId="311"/>
            <ac:spMk id="9" creationId="{EA66A108-6D91-7ED0-768C-69C316C36307}"/>
          </ac:spMkLst>
        </pc:spChg>
      </pc:sldChg>
      <pc:sldChg chg="delSp modSp add del mod ord">
        <pc:chgData name="用 共" userId="674416862f0b68f3" providerId="LiveId" clId="{896F913D-0545-4CA4-8124-25521E1F1A94}" dt="2022-10-20T15:36:00.555" v="1123" actId="47"/>
        <pc:sldMkLst>
          <pc:docMk/>
          <pc:sldMk cId="3993801262" sldId="311"/>
        </pc:sldMkLst>
        <pc:picChg chg="del mod">
          <ac:chgData name="用 共" userId="674416862f0b68f3" providerId="LiveId" clId="{896F913D-0545-4CA4-8124-25521E1F1A94}" dt="2022-10-20T15:33:21.259" v="1121" actId="478"/>
          <ac:picMkLst>
            <pc:docMk/>
            <pc:sldMk cId="3993801262" sldId="311"/>
            <ac:picMk id="4" creationId="{FC237BFA-542C-6488-185F-44E8CCD97ED0}"/>
          </ac:picMkLst>
        </pc:picChg>
      </pc:sldChg>
      <pc:sldChg chg="addSp delSp modSp add mod">
        <pc:chgData name="用 共" userId="674416862f0b68f3" providerId="LiveId" clId="{896F913D-0545-4CA4-8124-25521E1F1A94}" dt="2022-10-20T16:43:59.974" v="2303" actId="207"/>
        <pc:sldMkLst>
          <pc:docMk/>
          <pc:sldMk cId="2596750637" sldId="312"/>
        </pc:sldMkLst>
        <pc:spChg chg="mod">
          <ac:chgData name="用 共" userId="674416862f0b68f3" providerId="LiveId" clId="{896F913D-0545-4CA4-8124-25521E1F1A94}" dt="2022-10-20T16:43:59.974" v="2303" actId="207"/>
          <ac:spMkLst>
            <pc:docMk/>
            <pc:sldMk cId="2596750637" sldId="312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2:51.449" v="1829" actId="478"/>
          <ac:spMkLst>
            <pc:docMk/>
            <pc:sldMk cId="2596750637" sldId="312"/>
            <ac:spMk id="4" creationId="{318294DA-9E59-3708-1BBA-B248A64A52F4}"/>
          </ac:spMkLst>
        </pc:spChg>
        <pc:spChg chg="del mod">
          <ac:chgData name="用 共" userId="674416862f0b68f3" providerId="LiveId" clId="{896F913D-0545-4CA4-8124-25521E1F1A94}" dt="2022-10-20T16:01:35.164" v="1414" actId="478"/>
          <ac:spMkLst>
            <pc:docMk/>
            <pc:sldMk cId="2596750637" sldId="312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01:30.109" v="1410" actId="478"/>
          <ac:spMkLst>
            <pc:docMk/>
            <pc:sldMk cId="2596750637" sldId="312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01:34.342" v="1413" actId="478"/>
          <ac:spMkLst>
            <pc:docMk/>
            <pc:sldMk cId="2596750637" sldId="312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01:29.219" v="1409" actId="478"/>
          <ac:spMkLst>
            <pc:docMk/>
            <pc:sldMk cId="2596750637" sldId="312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8:22.764" v="1753" actId="207"/>
          <ac:spMkLst>
            <pc:docMk/>
            <pc:sldMk cId="2596750637" sldId="312"/>
            <ac:spMk id="9" creationId="{6D1F0E39-2495-4EF1-75F8-D45FA138A8CC}"/>
          </ac:spMkLst>
        </pc:spChg>
        <pc:spChg chg="add mod ord">
          <ac:chgData name="用 共" userId="674416862f0b68f3" providerId="LiveId" clId="{896F913D-0545-4CA4-8124-25521E1F1A94}" dt="2022-10-20T16:22:53.003" v="1831" actId="167"/>
          <ac:spMkLst>
            <pc:docMk/>
            <pc:sldMk cId="2596750637" sldId="312"/>
            <ac:spMk id="10" creationId="{ADACDFF0-1E36-FA74-0BD8-6AFC0871E99E}"/>
          </ac:spMkLst>
        </pc:spChg>
      </pc:sldChg>
      <pc:sldChg chg="add del">
        <pc:chgData name="用 共" userId="674416862f0b68f3" providerId="LiveId" clId="{896F913D-0545-4CA4-8124-25521E1F1A94}" dt="2022-10-20T15:59:50.233" v="1395" actId="47"/>
        <pc:sldMkLst>
          <pc:docMk/>
          <pc:sldMk cId="2994219433" sldId="312"/>
        </pc:sldMkLst>
      </pc:sldChg>
      <pc:sldChg chg="addSp delSp modSp add mod">
        <pc:chgData name="用 共" userId="674416862f0b68f3" providerId="LiveId" clId="{896F913D-0545-4CA4-8124-25521E1F1A94}" dt="2022-10-20T16:29:07.338" v="1889" actId="1076"/>
        <pc:sldMkLst>
          <pc:docMk/>
          <pc:sldMk cId="3029314394" sldId="313"/>
        </pc:sldMkLst>
        <pc:spChg chg="mod">
          <ac:chgData name="用 共" userId="674416862f0b68f3" providerId="LiveId" clId="{896F913D-0545-4CA4-8124-25521E1F1A94}" dt="2022-10-20T16:09:45.236" v="1635" actId="20577"/>
          <ac:spMkLst>
            <pc:docMk/>
            <pc:sldMk cId="3029314394" sldId="313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16:21.405" v="1742" actId="20577"/>
          <ac:spMkLst>
            <pc:docMk/>
            <pc:sldMk cId="3029314394" sldId="313"/>
            <ac:spMk id="3" creationId="{F7522419-2AE4-CCE0-6456-52938AF1142D}"/>
          </ac:spMkLst>
        </pc:spChg>
        <pc:spChg chg="del mod">
          <ac:chgData name="用 共" userId="674416862f0b68f3" providerId="LiveId" clId="{896F913D-0545-4CA4-8124-25521E1F1A94}" dt="2022-10-20T16:22:54.774" v="1832" actId="478"/>
          <ac:spMkLst>
            <pc:docMk/>
            <pc:sldMk cId="3029314394" sldId="313"/>
            <ac:spMk id="4" creationId="{318294DA-9E59-3708-1BBA-B248A64A52F4}"/>
          </ac:spMkLst>
        </pc:spChg>
        <pc:spChg chg="mod">
          <ac:chgData name="用 共" userId="674416862f0b68f3" providerId="LiveId" clId="{896F913D-0545-4CA4-8124-25521E1F1A94}" dt="2022-10-20T16:10:46.645" v="1672" actId="1076"/>
          <ac:spMkLst>
            <pc:docMk/>
            <pc:sldMk cId="3029314394" sldId="313"/>
            <ac:spMk id="5" creationId="{81D22565-0FE7-2D08-3804-68F41300BE8C}"/>
          </ac:spMkLst>
        </pc:spChg>
        <pc:spChg chg="add del">
          <ac:chgData name="用 共" userId="674416862f0b68f3" providerId="LiveId" clId="{896F913D-0545-4CA4-8124-25521E1F1A94}" dt="2022-10-20T16:28:40.814" v="1869" actId="22"/>
          <ac:spMkLst>
            <pc:docMk/>
            <pc:sldMk cId="3029314394" sldId="313"/>
            <ac:spMk id="6" creationId="{445A7E6F-4254-4A00-298B-90C8B8FC5E6F}"/>
          </ac:spMkLst>
        </pc:spChg>
        <pc:spChg chg="del">
          <ac:chgData name="用 共" userId="674416862f0b68f3" providerId="LiveId" clId="{896F913D-0545-4CA4-8124-25521E1F1A94}" dt="2022-10-20T16:11:42.115" v="1707" actId="478"/>
          <ac:spMkLst>
            <pc:docMk/>
            <pc:sldMk cId="3029314394" sldId="313"/>
            <ac:spMk id="6" creationId="{C84DE254-1499-1CA4-F261-B25F20CA5928}"/>
          </ac:spMkLst>
        </pc:spChg>
        <pc:spChg chg="mod">
          <ac:chgData name="用 共" userId="674416862f0b68f3" providerId="LiveId" clId="{896F913D-0545-4CA4-8124-25521E1F1A94}" dt="2022-10-20T16:16:25.578" v="1743" actId="1076"/>
          <ac:spMkLst>
            <pc:docMk/>
            <pc:sldMk cId="3029314394" sldId="313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11:41.246" v="1706" actId="478"/>
          <ac:spMkLst>
            <pc:docMk/>
            <pc:sldMk cId="3029314394" sldId="313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16:33.418" v="1745" actId="1076"/>
          <ac:spMkLst>
            <pc:docMk/>
            <pc:sldMk cId="3029314394" sldId="313"/>
            <ac:spMk id="9" creationId="{D6A9D37A-545E-5C3F-0717-8D0CD0AB5CC9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0" creationId="{CAF30A67-86FA-5F6B-842D-23B2641B0445}"/>
          </ac:spMkLst>
        </pc:spChg>
        <pc:spChg chg="add mod ord">
          <ac:chgData name="用 共" userId="674416862f0b68f3" providerId="LiveId" clId="{896F913D-0545-4CA4-8124-25521E1F1A94}" dt="2022-10-20T16:22:59.405" v="1836" actId="14100"/>
          <ac:spMkLst>
            <pc:docMk/>
            <pc:sldMk cId="3029314394" sldId="313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6:29:07.338" v="1889" actId="1076"/>
          <ac:spMkLst>
            <pc:docMk/>
            <pc:sldMk cId="3029314394" sldId="313"/>
            <ac:spMk id="12" creationId="{855DC9B2-F946-9A6A-A774-FEFFF3DAB8F0}"/>
          </ac:spMkLst>
        </pc:spChg>
      </pc:sldChg>
      <pc:sldChg chg="addSp delSp modSp add del mod">
        <pc:chgData name="用 共" userId="674416862f0b68f3" providerId="LiveId" clId="{896F913D-0545-4CA4-8124-25521E1F1A94}" dt="2022-10-20T16:18:39.533" v="1755" actId="47"/>
        <pc:sldMkLst>
          <pc:docMk/>
          <pc:sldMk cId="1771798817" sldId="314"/>
        </pc:sldMkLst>
        <pc:spChg chg="mod">
          <ac:chgData name="用 共" userId="674416862f0b68f3" providerId="LiveId" clId="{896F913D-0545-4CA4-8124-25521E1F1A94}" dt="2022-10-20T16:09:58.676" v="1638"/>
          <ac:spMkLst>
            <pc:docMk/>
            <pc:sldMk cId="1771798817" sldId="314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6:10:03.040" v="1639" actId="478"/>
          <ac:spMkLst>
            <pc:docMk/>
            <pc:sldMk cId="1771798817" sldId="314"/>
            <ac:spMk id="4" creationId="{318294DA-9E59-3708-1BBA-B248A64A52F4}"/>
          </ac:spMkLst>
        </pc:spChg>
        <pc:spChg chg="add mod ord">
          <ac:chgData name="用 共" userId="674416862f0b68f3" providerId="LiveId" clId="{896F913D-0545-4CA4-8124-25521E1F1A94}" dt="2022-10-20T16:10:05.197" v="1641" actId="167"/>
          <ac:spMkLst>
            <pc:docMk/>
            <pc:sldMk cId="1771798817" sldId="314"/>
            <ac:spMk id="5" creationId="{89688EF8-44B9-E759-4865-2AB1853EFF54}"/>
          </ac:spMkLst>
        </pc:spChg>
        <pc:spChg chg="mod">
          <ac:chgData name="用 共" userId="674416862f0b68f3" providerId="LiveId" clId="{896F913D-0545-4CA4-8124-25521E1F1A94}" dt="2022-10-20T16:14:08.988" v="1709" actId="207"/>
          <ac:spMkLst>
            <pc:docMk/>
            <pc:sldMk cId="1771798817" sldId="314"/>
            <ac:spMk id="9" creationId="{6D1F0E39-2495-4EF1-75F8-D45FA138A8CC}"/>
          </ac:spMkLst>
        </pc:spChg>
      </pc:sldChg>
      <pc:sldChg chg="addSp delSp modSp add mod">
        <pc:chgData name="用 共" userId="674416862f0b68f3" providerId="LiveId" clId="{896F913D-0545-4CA4-8124-25521E1F1A94}" dt="2022-10-20T16:28:20.978" v="1865" actId="1076"/>
        <pc:sldMkLst>
          <pc:docMk/>
          <pc:sldMk cId="3816203643" sldId="314"/>
        </pc:sldMkLst>
        <pc:spChg chg="mod">
          <ac:chgData name="用 共" userId="674416862f0b68f3" providerId="LiveId" clId="{896F913D-0545-4CA4-8124-25521E1F1A94}" dt="2022-10-20T16:24:09.246" v="1842" actId="20577"/>
          <ac:spMkLst>
            <pc:docMk/>
            <pc:sldMk cId="3816203643" sldId="314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27:58.370" v="1861" actId="13926"/>
          <ac:spMkLst>
            <pc:docMk/>
            <pc:sldMk cId="3816203643" sldId="314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28:07.005" v="1863" actId="1076"/>
          <ac:spMkLst>
            <pc:docMk/>
            <pc:sldMk cId="3816203643" sldId="314"/>
            <ac:spMk id="4" creationId="{EBB93E1C-A8CA-0BE0-AC64-2C8A5A079B52}"/>
          </ac:spMkLst>
        </pc:spChg>
        <pc:spChg chg="add mod">
          <ac:chgData name="用 共" userId="674416862f0b68f3" providerId="LiveId" clId="{896F913D-0545-4CA4-8124-25521E1F1A94}" dt="2022-10-20T16:28:20.978" v="1865" actId="1076"/>
          <ac:spMkLst>
            <pc:docMk/>
            <pc:sldMk cId="3816203643" sldId="314"/>
            <ac:spMk id="5" creationId="{70A05FD8-6304-1ED3-F9FA-B3F74D99F604}"/>
          </ac:spMkLst>
        </pc:spChg>
        <pc:spChg chg="del">
          <ac:chgData name="用 共" userId="674416862f0b68f3" providerId="LiveId" clId="{896F913D-0545-4CA4-8124-25521E1F1A94}" dt="2022-10-20T16:24:46.979" v="1851" actId="478"/>
          <ac:spMkLst>
            <pc:docMk/>
            <pc:sldMk cId="3816203643" sldId="314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24:45.771" v="1850" actId="478"/>
          <ac:spMkLst>
            <pc:docMk/>
            <pc:sldMk cId="3816203643" sldId="314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24:40.049" v="1849" actId="478"/>
          <ac:spMkLst>
            <pc:docMk/>
            <pc:sldMk cId="3816203643" sldId="314"/>
            <ac:spMk id="9" creationId="{D6A9D37A-545E-5C3F-0717-8D0CD0AB5CC9}"/>
          </ac:spMkLst>
        </pc:spChg>
        <pc:spChg chg="del">
          <ac:chgData name="用 共" userId="674416862f0b68f3" providerId="LiveId" clId="{896F913D-0545-4CA4-8124-25521E1F1A94}" dt="2022-10-20T16:24:31.015" v="1845" actId="478"/>
          <ac:spMkLst>
            <pc:docMk/>
            <pc:sldMk cId="3816203643" sldId="314"/>
            <ac:spMk id="10" creationId="{CAF30A67-86FA-5F6B-842D-23B2641B0445}"/>
          </ac:spMkLst>
        </pc:spChg>
        <pc:spChg chg="mod">
          <ac:chgData name="用 共" userId="674416862f0b68f3" providerId="LiveId" clId="{896F913D-0545-4CA4-8124-25521E1F1A94}" dt="2022-10-20T16:24:13.541" v="1844" actId="14100"/>
          <ac:spMkLst>
            <pc:docMk/>
            <pc:sldMk cId="3816203643" sldId="314"/>
            <ac:spMk id="11" creationId="{883EEFFB-4181-97B0-190E-5F3B9F663F26}"/>
          </ac:spMkLst>
        </pc:spChg>
      </pc:sldChg>
      <pc:sldChg chg="addSp delSp modSp add mod">
        <pc:chgData name="用 共" userId="674416862f0b68f3" providerId="LiveId" clId="{896F913D-0545-4CA4-8124-25521E1F1A94}" dt="2022-10-20T17:01:39.562" v="2500" actId="21"/>
        <pc:sldMkLst>
          <pc:docMk/>
          <pc:sldMk cId="2204859216" sldId="315"/>
        </pc:sldMkLst>
        <pc:spChg chg="mod">
          <ac:chgData name="用 共" userId="674416862f0b68f3" providerId="LiveId" clId="{896F913D-0545-4CA4-8124-25521E1F1A94}" dt="2022-10-20T16:29:52.571" v="1921" actId="20577"/>
          <ac:spMkLst>
            <pc:docMk/>
            <pc:sldMk cId="2204859216" sldId="315"/>
            <ac:spMk id="3" creationId="{F7522419-2AE4-CCE0-6456-52938AF1142D}"/>
          </ac:spMkLst>
        </pc:spChg>
        <pc:spChg chg="del">
          <ac:chgData name="用 共" userId="674416862f0b68f3" providerId="LiveId" clId="{896F913D-0545-4CA4-8124-25521E1F1A94}" dt="2022-10-20T16:29:57.176" v="1922" actId="478"/>
          <ac:spMkLst>
            <pc:docMk/>
            <pc:sldMk cId="2204859216" sldId="315"/>
            <ac:spMk id="4" creationId="{EBB93E1C-A8CA-0BE0-AC64-2C8A5A079B52}"/>
          </ac:spMkLst>
        </pc:spChg>
        <pc:spChg chg="del">
          <ac:chgData name="用 共" userId="674416862f0b68f3" providerId="LiveId" clId="{896F913D-0545-4CA4-8124-25521E1F1A94}" dt="2022-10-20T16:29:58.123" v="1923" actId="478"/>
          <ac:spMkLst>
            <pc:docMk/>
            <pc:sldMk cId="2204859216" sldId="315"/>
            <ac:spMk id="5" creationId="{70A05FD8-6304-1ED3-F9FA-B3F74D99F604}"/>
          </ac:spMkLst>
        </pc:spChg>
        <pc:spChg chg="add mod">
          <ac:chgData name="用 共" userId="674416862f0b68f3" providerId="LiveId" clId="{896F913D-0545-4CA4-8124-25521E1F1A94}" dt="2022-10-20T16:52:27.714" v="2434" actId="2711"/>
          <ac:spMkLst>
            <pc:docMk/>
            <pc:sldMk cId="2204859216" sldId="315"/>
            <ac:spMk id="6" creationId="{8024F7ED-4389-3836-F363-2CEC13D85675}"/>
          </ac:spMkLst>
        </pc:spChg>
        <pc:spChg chg="add mod">
          <ac:chgData name="用 共" userId="674416862f0b68f3" providerId="LiveId" clId="{896F913D-0545-4CA4-8124-25521E1F1A94}" dt="2022-10-20T16:52:14.899" v="2431"/>
          <ac:spMkLst>
            <pc:docMk/>
            <pc:sldMk cId="2204859216" sldId="315"/>
            <ac:spMk id="7" creationId="{BED99BED-92E6-7938-8B74-DAF815756DAF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8" creationId="{240A763D-04B4-FF72-FF38-B652C6F05CB2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2" creationId="{7E72B682-04E2-B507-6DBC-0F099BC55403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3" creationId="{9D4A4CB8-3CBC-C2D1-1B8B-4FD8DB124FF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16" creationId="{D2206577-B69F-E895-56D3-4AEEA313A7E9}"/>
          </ac:spMkLst>
        </pc:spChg>
        <pc:spChg chg="add del mod">
          <ac:chgData name="用 共" userId="674416862f0b68f3" providerId="LiveId" clId="{896F913D-0545-4CA4-8124-25521E1F1A94}" dt="2022-10-20T16:54:14.519" v="2454" actId="478"/>
          <ac:spMkLst>
            <pc:docMk/>
            <pc:sldMk cId="2204859216" sldId="315"/>
            <ac:spMk id="17" creationId="{6CE93E4D-9E60-E090-6C17-A90352B3F444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29" creationId="{DE1CD9DE-A569-AB6A-212A-91EEAFA9FA49}"/>
          </ac:spMkLst>
        </pc:spChg>
        <pc:spChg chg="add del mod">
          <ac:chgData name="用 共" userId="674416862f0b68f3" providerId="LiveId" clId="{896F913D-0545-4CA4-8124-25521E1F1A94}" dt="2022-10-20T16:54:56.867" v="2462" actId="478"/>
          <ac:spMkLst>
            <pc:docMk/>
            <pc:sldMk cId="2204859216" sldId="315"/>
            <ac:spMk id="31" creationId="{9914C6EA-2525-EEB7-AFE6-30CE3FE6EA5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39" creationId="{3D0A2E4A-B094-02AB-62F4-3162591DB408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1" creationId="{F6C3A116-20C4-2FE1-8E09-DBB6B36F747A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3" creationId="{957035FD-B35F-F015-0AA4-3996BA2FE66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5" creationId="{BF47892F-30D7-1C07-AEF7-221148BFBD7C}"/>
          </ac:spMkLst>
        </pc:spChg>
        <pc:spChg chg="add del mod">
          <ac:chgData name="用 共" userId="674416862f0b68f3" providerId="LiveId" clId="{896F913D-0545-4CA4-8124-25521E1F1A94}" dt="2022-10-20T17:01:39.562" v="2500" actId="21"/>
          <ac:spMkLst>
            <pc:docMk/>
            <pc:sldMk cId="2204859216" sldId="315"/>
            <ac:spMk id="47" creationId="{D096CCA4-6117-AAE9-B10D-09F2EA9834F5}"/>
          </ac:spMkLst>
        </pc:sp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9" creationId="{F7ECA5E7-1A70-81B2-DD0B-725FD72EF4F2}"/>
          </ac:cxnSpMkLst>
        </pc:cxnChg>
        <pc:cxnChg chg="add del mod">
          <ac:chgData name="用 共" userId="674416862f0b68f3" providerId="LiveId" clId="{896F913D-0545-4CA4-8124-25521E1F1A94}" dt="2022-10-20T16:54:15.263" v="2455" actId="478"/>
          <ac:cxnSpMkLst>
            <pc:docMk/>
            <pc:sldMk cId="2204859216" sldId="315"/>
            <ac:cxnSpMk id="10" creationId="{570BDA02-7D1F-2AE4-EDD0-53C38627A9F4}"/>
          </ac:cxnSpMkLst>
        </pc:cxnChg>
        <pc:cxnChg chg="add del mod">
          <ac:chgData name="用 共" userId="674416862f0b68f3" providerId="LiveId" clId="{896F913D-0545-4CA4-8124-25521E1F1A94}" dt="2022-10-20T16:54:13.804" v="2453" actId="478"/>
          <ac:cxnSpMkLst>
            <pc:docMk/>
            <pc:sldMk cId="2204859216" sldId="315"/>
            <ac:cxnSpMk id="14" creationId="{5BD620E9-E72A-8ACD-3441-423B6E14797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15" creationId="{31B77908-C04A-75BF-CF39-1290A7CF38CD}"/>
          </ac:cxnSpMkLst>
        </pc:cxnChg>
        <pc:cxnChg chg="add del mod">
          <ac:chgData name="用 共" userId="674416862f0b68f3" providerId="LiveId" clId="{896F913D-0545-4CA4-8124-25521E1F1A94}" dt="2022-10-20T16:54:12.757" v="2452" actId="478"/>
          <ac:cxnSpMkLst>
            <pc:docMk/>
            <pc:sldMk cId="2204859216" sldId="315"/>
            <ac:cxnSpMk id="18" creationId="{2224F793-EF08-96C2-E70B-ACFB090CEAE9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0" creationId="{42649A52-A009-F487-6C1D-D86FC645FE88}"/>
          </ac:cxnSpMkLst>
        </pc:cxnChg>
        <pc:cxnChg chg="add del mod">
          <ac:chgData name="用 共" userId="674416862f0b68f3" providerId="LiveId" clId="{896F913D-0545-4CA4-8124-25521E1F1A94}" dt="2022-10-20T16:54:56.867" v="2462" actId="478"/>
          <ac:cxnSpMkLst>
            <pc:docMk/>
            <pc:sldMk cId="2204859216" sldId="315"/>
            <ac:cxnSpMk id="32" creationId="{0FB5817B-CF57-E8BF-C43F-E7EF8002490A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37" creationId="{5A494CD0-9FB0-BC62-6539-7405A44F1877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0" creationId="{4E8D93B0-2FF4-1507-D0A4-4EFD99ADCE21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2" creationId="{AA81B569-5814-313C-E08A-31416D22CBE5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4" creationId="{6D831BDB-954F-CE15-BE1D-CAF3839150AC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6" creationId="{ECBE7971-417B-163C-77D2-6C99A6DB858E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49" creationId="{4604D7A0-8B37-8BC3-726B-002AC4717E6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1" creationId="{152D8C08-BE8D-41A2-771F-8570B4B8492F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4" creationId="{072A25DD-9AB1-A649-8FE3-E26D4904DC93}"/>
          </ac:cxnSpMkLst>
        </pc:cxnChg>
        <pc:cxnChg chg="add del mod">
          <ac:chgData name="用 共" userId="674416862f0b68f3" providerId="LiveId" clId="{896F913D-0545-4CA4-8124-25521E1F1A94}" dt="2022-10-20T17:01:39.562" v="2500" actId="21"/>
          <ac:cxnSpMkLst>
            <pc:docMk/>
            <pc:sldMk cId="2204859216" sldId="315"/>
            <ac:cxnSpMk id="57" creationId="{C0E0F152-6320-6A17-1F59-B284157770D8}"/>
          </ac:cxnSpMkLst>
        </pc:cxnChg>
      </pc:sldChg>
      <pc:sldChg chg="addSp delSp modSp add mod">
        <pc:chgData name="用 共" userId="674416862f0b68f3" providerId="LiveId" clId="{896F913D-0545-4CA4-8124-25521E1F1A94}" dt="2022-10-20T16:37:49.650" v="2155" actId="1076"/>
        <pc:sldMkLst>
          <pc:docMk/>
          <pc:sldMk cId="3062362938" sldId="316"/>
        </pc:sldMkLst>
        <pc:spChg chg="mod">
          <ac:chgData name="用 共" userId="674416862f0b68f3" providerId="LiveId" clId="{896F913D-0545-4CA4-8124-25521E1F1A94}" dt="2022-10-20T16:30:42.326" v="1952" actId="20577"/>
          <ac:spMkLst>
            <pc:docMk/>
            <pc:sldMk cId="3062362938" sldId="316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31:15.555" v="1962" actId="1076"/>
          <ac:spMkLst>
            <pc:docMk/>
            <pc:sldMk cId="3062362938" sldId="316"/>
            <ac:spMk id="4" creationId="{6C1078F4-F4D8-7770-9F19-8A3EF936B508}"/>
          </ac:spMkLst>
        </pc:spChg>
        <pc:spChg chg="del">
          <ac:chgData name="用 共" userId="674416862f0b68f3" providerId="LiveId" clId="{896F913D-0545-4CA4-8124-25521E1F1A94}" dt="2022-10-20T16:30:45.951" v="1953" actId="478"/>
          <ac:spMkLst>
            <pc:docMk/>
            <pc:sldMk cId="3062362938" sldId="316"/>
            <ac:spMk id="5" creationId="{81D22565-0FE7-2D08-3804-68F41300BE8C}"/>
          </ac:spMkLst>
        </pc:spChg>
        <pc:spChg chg="del">
          <ac:chgData name="用 共" userId="674416862f0b68f3" providerId="LiveId" clId="{896F913D-0545-4CA4-8124-25521E1F1A94}" dt="2022-10-20T16:30:48.728" v="1956" actId="478"/>
          <ac:spMkLst>
            <pc:docMk/>
            <pc:sldMk cId="3062362938" sldId="316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30:46.756" v="1954" actId="478"/>
          <ac:spMkLst>
            <pc:docMk/>
            <pc:sldMk cId="3062362938" sldId="316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30:47.903" v="1955" actId="478"/>
          <ac:spMkLst>
            <pc:docMk/>
            <pc:sldMk cId="3062362938" sldId="316"/>
            <ac:spMk id="8" creationId="{597B4203-B7AF-EB46-5E8A-58D554CB9817}"/>
          </ac:spMkLst>
        </pc:spChg>
        <pc:spChg chg="add mod">
          <ac:chgData name="用 共" userId="674416862f0b68f3" providerId="LiveId" clId="{896F913D-0545-4CA4-8124-25521E1F1A94}" dt="2022-10-20T16:32:16.043" v="1986" actId="1076"/>
          <ac:spMkLst>
            <pc:docMk/>
            <pc:sldMk cId="3062362938" sldId="316"/>
            <ac:spMk id="10" creationId="{574D3D50-DC30-0585-A267-834C8AC530F3}"/>
          </ac:spMkLst>
        </pc:spChg>
        <pc:spChg chg="add mod">
          <ac:chgData name="用 共" userId="674416862f0b68f3" providerId="LiveId" clId="{896F913D-0545-4CA4-8124-25521E1F1A94}" dt="2022-10-20T16:34:05.350" v="2012" actId="1076"/>
          <ac:spMkLst>
            <pc:docMk/>
            <pc:sldMk cId="3062362938" sldId="316"/>
            <ac:spMk id="15" creationId="{FEB00403-0B43-1868-4E83-8A8AF66377B4}"/>
          </ac:spMkLst>
        </pc:spChg>
        <pc:spChg chg="add mod">
          <ac:chgData name="用 共" userId="674416862f0b68f3" providerId="LiveId" clId="{896F913D-0545-4CA4-8124-25521E1F1A94}" dt="2022-10-20T16:37:49.650" v="2155" actId="1076"/>
          <ac:spMkLst>
            <pc:docMk/>
            <pc:sldMk cId="3062362938" sldId="316"/>
            <ac:spMk id="16" creationId="{49F205BB-AE66-B922-D322-6F388EFE80BD}"/>
          </ac:spMkLst>
        </pc:spChg>
        <pc:spChg chg="add mod">
          <ac:chgData name="用 共" userId="674416862f0b68f3" providerId="LiveId" clId="{896F913D-0545-4CA4-8124-25521E1F1A94}" dt="2022-10-20T16:36:10.424" v="2086" actId="27636"/>
          <ac:spMkLst>
            <pc:docMk/>
            <pc:sldMk cId="3062362938" sldId="316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33:14.010" v="1989" actId="208"/>
          <ac:cxnSpMkLst>
            <pc:docMk/>
            <pc:sldMk cId="3062362938" sldId="316"/>
            <ac:cxnSpMk id="12" creationId="{34D10AC1-C0C4-72B3-B3FB-542DEDE5FBA4}"/>
          </ac:cxnSpMkLst>
        </pc:cxnChg>
        <pc:cxnChg chg="add mod">
          <ac:chgData name="用 共" userId="674416862f0b68f3" providerId="LiveId" clId="{896F913D-0545-4CA4-8124-25521E1F1A94}" dt="2022-10-20T16:33:25.321" v="1991" actId="14100"/>
          <ac:cxnSpMkLst>
            <pc:docMk/>
            <pc:sldMk cId="3062362938" sldId="316"/>
            <ac:cxnSpMk id="13" creationId="{B63120EA-FAB7-A7CF-FEAC-F5A6FD0B5D7E}"/>
          </ac:cxnSpMkLst>
        </pc:cxnChg>
        <pc:cxnChg chg="add mod">
          <ac:chgData name="用 共" userId="674416862f0b68f3" providerId="LiveId" clId="{896F913D-0545-4CA4-8124-25521E1F1A94}" dt="2022-10-20T16:35:25.221" v="2067" actId="571"/>
          <ac:cxnSpMkLst>
            <pc:docMk/>
            <pc:sldMk cId="3062362938" sldId="316"/>
            <ac:cxnSpMk id="17" creationId="{FFBF29A0-9475-A305-0F66-66790399AAD4}"/>
          </ac:cxnSpMkLst>
        </pc:cxnChg>
        <pc:cxnChg chg="add del mod">
          <ac:chgData name="用 共" userId="674416862f0b68f3" providerId="LiveId" clId="{896F913D-0545-4CA4-8124-25521E1F1A94}" dt="2022-10-20T16:35:40.467" v="2072" actId="478"/>
          <ac:cxnSpMkLst>
            <pc:docMk/>
            <pc:sldMk cId="3062362938" sldId="316"/>
            <ac:cxnSpMk id="18" creationId="{AC0288FE-C0B4-A1FB-10E3-FFB5F8C287BD}"/>
          </ac:cxnSpMkLst>
        </pc:cxnChg>
        <pc:cxnChg chg="add mod">
          <ac:chgData name="用 共" userId="674416862f0b68f3" providerId="LiveId" clId="{896F913D-0545-4CA4-8124-25521E1F1A94}" dt="2022-10-20T16:36:01.270" v="2077" actId="1582"/>
          <ac:cxnSpMkLst>
            <pc:docMk/>
            <pc:sldMk cId="3062362938" sldId="316"/>
            <ac:cxnSpMk id="22" creationId="{B5237691-B148-3B17-23C8-9DBBACEB72BB}"/>
          </ac:cxnSpMkLst>
        </pc:cxnChg>
      </pc:sldChg>
      <pc:sldChg chg="modSp add mod">
        <pc:chgData name="用 共" userId="674416862f0b68f3" providerId="LiveId" clId="{896F913D-0545-4CA4-8124-25521E1F1A94}" dt="2022-10-20T16:39:06.780" v="2177" actId="14100"/>
        <pc:sldMkLst>
          <pc:docMk/>
          <pc:sldMk cId="1399343228" sldId="317"/>
        </pc:sldMkLst>
        <pc:spChg chg="mod">
          <ac:chgData name="用 共" userId="674416862f0b68f3" providerId="LiveId" clId="{896F913D-0545-4CA4-8124-25521E1F1A94}" dt="2022-10-20T16:36:50.445" v="2124" actId="20577"/>
          <ac:spMkLst>
            <pc:docMk/>
            <pc:sldMk cId="1399343228" sldId="317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37:34.144" v="2151" actId="13926"/>
          <ac:spMkLst>
            <pc:docMk/>
            <pc:sldMk cId="1399343228" sldId="317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38:47.127" v="2171" actId="14100"/>
          <ac:spMkLst>
            <pc:docMk/>
            <pc:sldMk cId="1399343228" sldId="317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38:50.574" v="2172" actId="1076"/>
          <ac:cxnSpMkLst>
            <pc:docMk/>
            <pc:sldMk cId="1399343228" sldId="317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39:06.780" v="2177" actId="14100"/>
          <ac:cxnSpMkLst>
            <pc:docMk/>
            <pc:sldMk cId="1399343228" sldId="317"/>
            <ac:cxnSpMk id="22" creationId="{B5237691-B148-3B17-23C8-9DBBACEB72BB}"/>
          </ac:cxnSpMkLst>
        </pc:cxnChg>
      </pc:sldChg>
      <pc:sldChg chg="addSp delSp modSp add mod ord">
        <pc:chgData name="用 共" userId="674416862f0b68f3" providerId="LiveId" clId="{896F913D-0545-4CA4-8124-25521E1F1A94}" dt="2022-10-20T16:43:38.560" v="2281" actId="20577"/>
        <pc:sldMkLst>
          <pc:docMk/>
          <pc:sldMk cId="3999134283" sldId="318"/>
        </pc:sldMkLst>
        <pc:spChg chg="mod">
          <ac:chgData name="用 共" userId="674416862f0b68f3" providerId="LiveId" clId="{896F913D-0545-4CA4-8124-25521E1F1A94}" dt="2022-10-20T16:40:50.282" v="2196" actId="20577"/>
          <ac:spMkLst>
            <pc:docMk/>
            <pc:sldMk cId="3999134283" sldId="318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3:38.560" v="2281" actId="20577"/>
          <ac:spMkLst>
            <pc:docMk/>
            <pc:sldMk cId="3999134283" sldId="318"/>
            <ac:spMk id="3" creationId="{F7522419-2AE4-CCE0-6456-52938AF1142D}"/>
          </ac:spMkLst>
        </pc:spChg>
        <pc:spChg chg="add mod ord">
          <ac:chgData name="用 共" userId="674416862f0b68f3" providerId="LiveId" clId="{896F913D-0545-4CA4-8124-25521E1F1A94}" dt="2022-10-20T16:40:43.622" v="2185" actId="167"/>
          <ac:spMkLst>
            <pc:docMk/>
            <pc:sldMk cId="3999134283" sldId="318"/>
            <ac:spMk id="4" creationId="{4DFC0746-CBAA-47B1-FC09-18D53A58417D}"/>
          </ac:spMkLst>
        </pc:spChg>
        <pc:spChg chg="mod">
          <ac:chgData name="用 共" userId="674416862f0b68f3" providerId="LiveId" clId="{896F913D-0545-4CA4-8124-25521E1F1A94}" dt="2022-10-20T16:41:48.937" v="2239" actId="1076"/>
          <ac:spMkLst>
            <pc:docMk/>
            <pc:sldMk cId="3999134283" sldId="318"/>
            <ac:spMk id="6" creationId="{C84DE254-1499-1CA4-F261-B25F20CA5928}"/>
          </ac:spMkLst>
        </pc:spChg>
        <pc:spChg chg="del">
          <ac:chgData name="用 共" userId="674416862f0b68f3" providerId="LiveId" clId="{896F913D-0545-4CA4-8124-25521E1F1A94}" dt="2022-10-20T16:41:36.185" v="2234" actId="478"/>
          <ac:spMkLst>
            <pc:docMk/>
            <pc:sldMk cId="3999134283" sldId="318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1:45.422" v="2238" actId="478"/>
          <ac:spMkLst>
            <pc:docMk/>
            <pc:sldMk cId="3999134283" sldId="318"/>
            <ac:spMk id="8" creationId="{597B4203-B7AF-EB46-5E8A-58D554CB9817}"/>
          </ac:spMkLst>
        </pc:spChg>
        <pc:spChg chg="del">
          <ac:chgData name="用 共" userId="674416862f0b68f3" providerId="LiveId" clId="{896F913D-0545-4CA4-8124-25521E1F1A94}" dt="2022-10-20T16:40:40.942" v="2183" actId="478"/>
          <ac:spMkLst>
            <pc:docMk/>
            <pc:sldMk cId="3999134283" sldId="318"/>
            <ac:spMk id="9" creationId="{EA66A108-6D91-7ED0-768C-69C316C36307}"/>
          </ac:spMkLst>
        </pc:spChg>
        <pc:spChg chg="add mod">
          <ac:chgData name="用 共" userId="674416862f0b68f3" providerId="LiveId" clId="{896F913D-0545-4CA4-8124-25521E1F1A94}" dt="2022-10-20T16:41:58.815" v="2242" actId="1076"/>
          <ac:spMkLst>
            <pc:docMk/>
            <pc:sldMk cId="3999134283" sldId="318"/>
            <ac:spMk id="10" creationId="{C16AEFE6-7EAC-838B-BEA7-5773662DFE59}"/>
          </ac:spMkLst>
        </pc:spChg>
        <pc:spChg chg="add mod">
          <ac:chgData name="用 共" userId="674416862f0b68f3" providerId="LiveId" clId="{896F913D-0545-4CA4-8124-25521E1F1A94}" dt="2022-10-20T16:42:19.592" v="2255" actId="14100"/>
          <ac:spMkLst>
            <pc:docMk/>
            <pc:sldMk cId="3999134283" sldId="318"/>
            <ac:spMk id="11" creationId="{8835B42C-1968-2F77-08F7-F1D0912FD09B}"/>
          </ac:spMkLst>
        </pc:spChg>
        <pc:spChg chg="add mod">
          <ac:chgData name="用 共" userId="674416862f0b68f3" providerId="LiveId" clId="{896F913D-0545-4CA4-8124-25521E1F1A94}" dt="2022-10-20T16:42:05.147" v="2244" actId="1076"/>
          <ac:spMkLst>
            <pc:docMk/>
            <pc:sldMk cId="3999134283" sldId="318"/>
            <ac:spMk id="12" creationId="{B60DBB21-1ECA-314D-E8D0-A1B181A64DFC}"/>
          </ac:spMkLst>
        </pc:spChg>
        <pc:spChg chg="add mod">
          <ac:chgData name="用 共" userId="674416862f0b68f3" providerId="LiveId" clId="{896F913D-0545-4CA4-8124-25521E1F1A94}" dt="2022-10-20T16:42:15.002" v="2250" actId="14100"/>
          <ac:spMkLst>
            <pc:docMk/>
            <pc:sldMk cId="3999134283" sldId="318"/>
            <ac:spMk id="13" creationId="{59E0071C-61A2-A33B-466D-070616DE1E9E}"/>
          </ac:spMkLst>
        </pc:spChg>
      </pc:sldChg>
      <pc:sldChg chg="addSp delSp modSp add mod ord">
        <pc:chgData name="用 共" userId="674416862f0b68f3" providerId="LiveId" clId="{896F913D-0545-4CA4-8124-25521E1F1A94}" dt="2022-10-20T16:51:09.427" v="2425"/>
        <pc:sldMkLst>
          <pc:docMk/>
          <pc:sldMk cId="3978528463" sldId="319"/>
        </pc:sldMkLst>
        <pc:spChg chg="mod">
          <ac:chgData name="用 共" userId="674416862f0b68f3" providerId="LiveId" clId="{896F913D-0545-4CA4-8124-25521E1F1A94}" dt="2022-10-20T16:43:30.915" v="2280" actId="20577"/>
          <ac:spMkLst>
            <pc:docMk/>
            <pc:sldMk cId="3978528463" sldId="319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6:43:20.666" v="2276" actId="14100"/>
          <ac:spMkLst>
            <pc:docMk/>
            <pc:sldMk cId="3978528463" sldId="319"/>
            <ac:spMk id="4" creationId="{AC7FCF1D-39BF-051C-35D7-5E47CD993605}"/>
          </ac:spMkLst>
        </pc:spChg>
        <pc:spChg chg="mod">
          <ac:chgData name="用 共" userId="674416862f0b68f3" providerId="LiveId" clId="{896F913D-0545-4CA4-8124-25521E1F1A94}" dt="2022-10-20T16:43:23.924" v="2278" actId="14100"/>
          <ac:spMkLst>
            <pc:docMk/>
            <pc:sldMk cId="3978528463" sldId="319"/>
            <ac:spMk id="7" creationId="{5E16CFF5-10C6-0A6A-4C49-5AC0A5F78533}"/>
          </ac:spMkLst>
        </pc:spChg>
        <pc:spChg chg="del">
          <ac:chgData name="用 共" userId="674416862f0b68f3" providerId="LiveId" clId="{896F913D-0545-4CA4-8124-25521E1F1A94}" dt="2022-10-20T16:43:13.434" v="2270" actId="478"/>
          <ac:spMkLst>
            <pc:docMk/>
            <pc:sldMk cId="3978528463" sldId="319"/>
            <ac:spMk id="9" creationId="{D6A9D37A-545E-5C3F-0717-8D0CD0AB5CC9}"/>
          </ac:spMkLst>
        </pc:spChg>
        <pc:spChg chg="mod">
          <ac:chgData name="用 共" userId="674416862f0b68f3" providerId="LiveId" clId="{896F913D-0545-4CA4-8124-25521E1F1A94}" dt="2022-10-20T16:44:32.529" v="2346" actId="20577"/>
          <ac:spMkLst>
            <pc:docMk/>
            <pc:sldMk cId="3978528463" sldId="319"/>
            <ac:spMk id="10" creationId="{CAF30A67-86FA-5F6B-842D-23B2641B0445}"/>
          </ac:spMkLst>
        </pc:spChg>
      </pc:sldChg>
      <pc:sldChg chg="addSp delSp modSp add mod ord">
        <pc:chgData name="用 共" userId="674416862f0b68f3" providerId="LiveId" clId="{896F913D-0545-4CA4-8124-25521E1F1A94}" dt="2022-10-20T16:48:15.522" v="2375" actId="14100"/>
        <pc:sldMkLst>
          <pc:docMk/>
          <pc:sldMk cId="3221757528" sldId="320"/>
        </pc:sldMkLst>
        <pc:spChg chg="mod">
          <ac:chgData name="用 共" userId="674416862f0b68f3" providerId="LiveId" clId="{896F913D-0545-4CA4-8124-25521E1F1A94}" dt="2022-10-20T16:46:43.966" v="2352"/>
          <ac:spMkLst>
            <pc:docMk/>
            <pc:sldMk cId="3221757528" sldId="320"/>
            <ac:spMk id="2" creationId="{F327762E-D7E0-0594-3710-620300526538}"/>
          </ac:spMkLst>
        </pc:spChg>
        <pc:spChg chg="mod">
          <ac:chgData name="用 共" userId="674416862f0b68f3" providerId="LiveId" clId="{896F913D-0545-4CA4-8124-25521E1F1A94}" dt="2022-10-20T16:47:26.213" v="2363" actId="1076"/>
          <ac:spMkLst>
            <pc:docMk/>
            <pc:sldMk cId="3221757528" sldId="320"/>
            <ac:spMk id="4" creationId="{6C1078F4-F4D8-7770-9F19-8A3EF936B508}"/>
          </ac:spMkLst>
        </pc:spChg>
        <pc:spChg chg="add mod ord">
          <ac:chgData name="用 共" userId="674416862f0b68f3" providerId="LiveId" clId="{896F913D-0545-4CA4-8124-25521E1F1A94}" dt="2022-10-20T16:46:53.463" v="2355" actId="167"/>
          <ac:spMkLst>
            <pc:docMk/>
            <pc:sldMk cId="3221757528" sldId="320"/>
            <ac:spMk id="5" creationId="{1C2864DB-6B1D-15E6-DCAC-5DF0681B8CC2}"/>
          </ac:spMkLst>
        </pc:spChg>
        <pc:spChg chg="add mod">
          <ac:chgData name="用 共" userId="674416862f0b68f3" providerId="LiveId" clId="{896F913D-0545-4CA4-8124-25521E1F1A94}" dt="2022-10-20T16:47:58.722" v="2371" actId="20577"/>
          <ac:spMkLst>
            <pc:docMk/>
            <pc:sldMk cId="3221757528" sldId="320"/>
            <ac:spMk id="7" creationId="{02AF43F5-D0CF-007B-A66B-A61B8491DF49}"/>
          </ac:spMkLst>
        </pc:spChg>
        <pc:spChg chg="del">
          <ac:chgData name="用 共" userId="674416862f0b68f3" providerId="LiveId" clId="{896F913D-0545-4CA4-8124-25521E1F1A94}" dt="2022-10-20T16:46:47.476" v="2353" actId="478"/>
          <ac:spMkLst>
            <pc:docMk/>
            <pc:sldMk cId="3221757528" sldId="320"/>
            <ac:spMk id="9" creationId="{EA66A108-6D91-7ED0-768C-69C316C36307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0" creationId="{574D3D50-DC30-0585-A267-834C8AC530F3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5" creationId="{FEB00403-0B43-1868-4E83-8A8AF66377B4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16" creationId="{49F205BB-AE66-B922-D322-6F388EFE80BD}"/>
          </ac:spMkLst>
        </pc:spChg>
        <pc:spChg chg="mod">
          <ac:chgData name="用 共" userId="674416862f0b68f3" providerId="LiveId" clId="{896F913D-0545-4CA4-8124-25521E1F1A94}" dt="2022-10-20T16:47:50.398" v="2369" actId="1076"/>
          <ac:spMkLst>
            <pc:docMk/>
            <pc:sldMk cId="3221757528" sldId="320"/>
            <ac:spMk id="25" creationId="{25CBB9F2-AE2D-BDF9-8955-D97B39436505}"/>
          </ac:spMkLst>
        </pc:spChg>
        <pc:cxnChg chg="add mod">
          <ac:chgData name="用 共" userId="674416862f0b68f3" providerId="LiveId" clId="{896F913D-0545-4CA4-8124-25521E1F1A94}" dt="2022-10-20T16:48:09.695" v="2374" actId="14100"/>
          <ac:cxnSpMkLst>
            <pc:docMk/>
            <pc:sldMk cId="3221757528" sldId="320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2" creationId="{34D10AC1-C0C4-72B3-B3FB-542DEDE5FBA4}"/>
          </ac:cxnSpMkLst>
        </pc:cxnChg>
        <pc:cxnChg chg="mod">
          <ac:chgData name="用 共" userId="674416862f0b68f3" providerId="LiveId" clId="{896F913D-0545-4CA4-8124-25521E1F1A94}" dt="2022-10-20T16:47:50.398" v="2369" actId="1076"/>
          <ac:cxnSpMkLst>
            <pc:docMk/>
            <pc:sldMk cId="3221757528" sldId="320"/>
            <ac:cxnSpMk id="13" creationId="{B63120EA-FAB7-A7CF-FEAC-F5A6FD0B5D7E}"/>
          </ac:cxnSpMkLst>
        </pc:cxnChg>
        <pc:cxnChg chg="mod">
          <ac:chgData name="用 共" userId="674416862f0b68f3" providerId="LiveId" clId="{896F913D-0545-4CA4-8124-25521E1F1A94}" dt="2022-10-20T16:48:15.522" v="2375" actId="14100"/>
          <ac:cxnSpMkLst>
            <pc:docMk/>
            <pc:sldMk cId="3221757528" sldId="320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47:54.630" v="2370" actId="14100"/>
          <ac:cxnSpMkLst>
            <pc:docMk/>
            <pc:sldMk cId="3221757528" sldId="320"/>
            <ac:cxnSpMk id="22" creationId="{B5237691-B148-3B17-23C8-9DBBACEB72BB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564188415" sldId="321"/>
        </pc:sldMkLst>
      </pc:sldChg>
      <pc:sldChg chg="modSp add mod">
        <pc:chgData name="用 共" userId="674416862f0b68f3" providerId="LiveId" clId="{896F913D-0545-4CA4-8124-25521E1F1A94}" dt="2022-10-20T16:50:48.511" v="2423" actId="20577"/>
        <pc:sldMkLst>
          <pc:docMk/>
          <pc:sldMk cId="4176844177" sldId="321"/>
        </pc:sldMkLst>
        <pc:spChg chg="mod">
          <ac:chgData name="用 共" userId="674416862f0b68f3" providerId="LiveId" clId="{896F913D-0545-4CA4-8124-25521E1F1A94}" dt="2022-10-20T16:48:51.482" v="2377"/>
          <ac:spMkLst>
            <pc:docMk/>
            <pc:sldMk cId="4176844177" sldId="321"/>
            <ac:spMk id="3" creationId="{F7522419-2AE4-CCE0-6456-52938AF1142D}"/>
          </ac:spMkLst>
        </pc:spChg>
        <pc:spChg chg="mod">
          <ac:chgData name="用 共" userId="674416862f0b68f3" providerId="LiveId" clId="{896F913D-0545-4CA4-8124-25521E1F1A94}" dt="2022-10-20T16:49:19.762" v="2389" actId="27636"/>
          <ac:spMkLst>
            <pc:docMk/>
            <pc:sldMk cId="4176844177" sldId="321"/>
            <ac:spMk id="4" creationId="{6C1078F4-F4D8-7770-9F19-8A3EF936B508}"/>
          </ac:spMkLst>
        </pc:spChg>
        <pc:spChg chg="mod">
          <ac:chgData name="用 共" userId="674416862f0b68f3" providerId="LiveId" clId="{896F913D-0545-4CA4-8124-25521E1F1A94}" dt="2022-10-20T16:50:48.511" v="2423" actId="20577"/>
          <ac:spMkLst>
            <pc:docMk/>
            <pc:sldMk cId="4176844177" sldId="321"/>
            <ac:spMk id="7" creationId="{02AF43F5-D0CF-007B-A66B-A61B8491DF49}"/>
          </ac:spMkLst>
        </pc:spChg>
        <pc:spChg chg="mod">
          <ac:chgData name="用 共" userId="674416862f0b68f3" providerId="LiveId" clId="{896F913D-0545-4CA4-8124-25521E1F1A94}" dt="2022-10-20T16:50:41.474" v="2418" actId="403"/>
          <ac:spMkLst>
            <pc:docMk/>
            <pc:sldMk cId="4176844177" sldId="321"/>
            <ac:spMk id="16" creationId="{49F205BB-AE66-B922-D322-6F388EFE80BD}"/>
          </ac:spMkLst>
        </pc:spChg>
        <pc:cxnChg chg="mod">
          <ac:chgData name="用 共" userId="674416862f0b68f3" providerId="LiveId" clId="{896F913D-0545-4CA4-8124-25521E1F1A94}" dt="2022-10-20T16:50:36.902" v="2416" actId="14100"/>
          <ac:cxnSpMkLst>
            <pc:docMk/>
            <pc:sldMk cId="4176844177" sldId="321"/>
            <ac:cxnSpMk id="11" creationId="{D8FCFDE0-27B8-39D5-2E1B-65AA42E8F966}"/>
          </ac:cxnSpMkLst>
        </pc:cxnChg>
        <pc:cxnChg chg="mod">
          <ac:chgData name="用 共" userId="674416862f0b68f3" providerId="LiveId" clId="{896F913D-0545-4CA4-8124-25521E1F1A94}" dt="2022-10-20T16:50:30.742" v="2415" actId="1076"/>
          <ac:cxnSpMkLst>
            <pc:docMk/>
            <pc:sldMk cId="4176844177" sldId="321"/>
            <ac:cxnSpMk id="17" creationId="{FFBF29A0-9475-A305-0F66-66790399AAD4}"/>
          </ac:cxnSpMkLst>
        </pc:cxnChg>
        <pc:cxnChg chg="mod">
          <ac:chgData name="用 共" userId="674416862f0b68f3" providerId="LiveId" clId="{896F913D-0545-4CA4-8124-25521E1F1A94}" dt="2022-10-20T16:50:26.289" v="2414" actId="14100"/>
          <ac:cxnSpMkLst>
            <pc:docMk/>
            <pc:sldMk cId="4176844177" sldId="321"/>
            <ac:cxnSpMk id="22" creationId="{B5237691-B148-3B17-23C8-9DBBACEB72BB}"/>
          </ac:cxnSpMkLst>
        </pc:cxnChg>
      </pc:sldChg>
      <pc:sldChg chg="addSp delSp modSp add mod">
        <pc:chgData name="用 共" userId="674416862f0b68f3" providerId="LiveId" clId="{896F913D-0545-4CA4-8124-25521E1F1A94}" dt="2022-10-20T17:02:48.519" v="2520" actId="1076"/>
        <pc:sldMkLst>
          <pc:docMk/>
          <pc:sldMk cId="636874814" sldId="322"/>
        </pc:sldMkLst>
        <pc:spChg chg="del">
          <ac:chgData name="用 共" userId="674416862f0b68f3" providerId="LiveId" clId="{896F913D-0545-4CA4-8124-25521E1F1A94}" dt="2022-10-20T17:02:07.432" v="2505" actId="478"/>
          <ac:spMkLst>
            <pc:docMk/>
            <pc:sldMk cId="636874814" sldId="322"/>
            <ac:spMk id="2" creationId="{F327762E-D7E0-0594-3710-620300526538}"/>
          </ac:spMkLst>
        </pc:spChg>
        <pc:spChg chg="del">
          <ac:chgData name="用 共" userId="674416862f0b68f3" providerId="LiveId" clId="{896F913D-0545-4CA4-8124-25521E1F1A94}" dt="2022-10-20T17:02:10.379" v="2507" actId="478"/>
          <ac:spMkLst>
            <pc:docMk/>
            <pc:sldMk cId="636874814" sldId="322"/>
            <ac:spMk id="3" creationId="{F7522419-2AE4-CCE0-6456-52938AF1142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4" creationId="{66713824-E60A-3457-9EE2-4503A768D402}"/>
          </ac:spMkLst>
        </pc:spChg>
        <pc:spChg chg="del">
          <ac:chgData name="用 共" userId="674416862f0b68f3" providerId="LiveId" clId="{896F913D-0545-4CA4-8124-25521E1F1A94}" dt="2022-10-20T17:02:13.106" v="2509" actId="478"/>
          <ac:spMkLst>
            <pc:docMk/>
            <pc:sldMk cId="636874814" sldId="322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2:15.965" v="2510" actId="478"/>
          <ac:spMkLst>
            <pc:docMk/>
            <pc:sldMk cId="636874814" sldId="322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8" creationId="{DFB86DCA-227F-3143-B521-28A23F31F03F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9" creationId="{991BE9CC-36E9-FF45-BEAE-437C81F30650}"/>
          </ac:spMkLst>
        </pc:spChg>
        <pc:spChg chg="del">
          <ac:chgData name="用 共" userId="674416862f0b68f3" providerId="LiveId" clId="{896F913D-0545-4CA4-8124-25521E1F1A94}" dt="2022-10-20T17:02:05.922" v="2504" actId="478"/>
          <ac:spMkLst>
            <pc:docMk/>
            <pc:sldMk cId="636874814" sldId="322"/>
            <ac:spMk id="11" creationId="{883EEFFB-4181-97B0-190E-5F3B9F663F26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2" creationId="{DD6965DF-F6E3-6313-98FA-D2A6A519B56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4" creationId="{E5CD6DD1-EC12-28A6-01B0-88A31B64AB4B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6" creationId="{7C489EDA-CE31-E031-629F-68A436F4F54D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18" creationId="{0A3CB300-C84E-3190-D0E0-0D559C63DE0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0" creationId="{CEB09051-708C-D77A-8D62-D9AE947604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22" creationId="{B613E667-88E2-4BD8-4F1E-50FA5245D6FD}"/>
          </ac:spMkLst>
        </pc:spChg>
        <pc:spChg chg="add del mod">
          <ac:chgData name="用 共" userId="674416862f0b68f3" providerId="LiveId" clId="{896F913D-0545-4CA4-8124-25521E1F1A94}" dt="2022-10-20T17:02:09.137" v="2506" actId="478"/>
          <ac:spMkLst>
            <pc:docMk/>
            <pc:sldMk cId="636874814" sldId="322"/>
            <ac:spMk id="28" creationId="{895E65A7-5FB2-271A-F618-9346F3596FB8}"/>
          </ac:spMkLst>
        </pc:spChg>
        <pc:spChg chg="add del mod">
          <ac:chgData name="用 共" userId="674416862f0b68f3" providerId="LiveId" clId="{896F913D-0545-4CA4-8124-25521E1F1A94}" dt="2022-10-20T17:02:12.110" v="2508" actId="478"/>
          <ac:spMkLst>
            <pc:docMk/>
            <pc:sldMk cId="636874814" sldId="322"/>
            <ac:spMk id="30" creationId="{0AC1829B-7341-CBF0-0A0A-580988731540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1" creationId="{BA6A0C73-14FC-D301-DBC1-C8B107994C07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2" creationId="{650695C4-2F1F-5BD0-CF1E-2D94AE78E031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3" creationId="{F92DE7A7-B946-ECA3-8120-F14FAA4E3C03}"/>
          </ac:spMkLst>
        </pc:spChg>
        <pc:spChg chg="add mod">
          <ac:chgData name="用 共" userId="674416862f0b68f3" providerId="LiveId" clId="{896F913D-0545-4CA4-8124-25521E1F1A94}" dt="2022-10-20T17:02:48.519" v="2520" actId="1076"/>
          <ac:spMkLst>
            <pc:docMk/>
            <pc:sldMk cId="636874814" sldId="322"/>
            <ac:spMk id="34" creationId="{BFE1896A-EF46-A715-0FC1-2DF173ABAF2A}"/>
          </ac:spMkLst>
        </pc:sp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5" creationId="{6F5C3BFA-3E19-8603-8453-08450C68F438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0" creationId="{AE1EB3EA-169E-47C4-BE92-056531259305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3" creationId="{37BCFE1E-53B5-295E-5929-C1E191EB10CB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5" creationId="{B87035B4-3DA2-B9E7-FA29-F343744E4F2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7" creationId="{DFDAB6AF-1F30-6DE2-29D0-7591EFF997B4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19" creationId="{11BB172F-6B56-8805-EDE6-29F9614C8732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1" creationId="{E0027BB0-D8C4-1BCA-05D9-B96516C8A0D7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3" creationId="{8497DDE8-75F6-B9AE-8CA9-0E18EEDBAD7E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4" creationId="{B1CAE009-01F4-F88C-2501-C9DE86F6E146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5" creationId="{070F7B0D-53AD-F6AE-BCCB-8B9F877856AA}"/>
          </ac:cxnSpMkLst>
        </pc:cxnChg>
        <pc:cxnChg chg="add mod">
          <ac:chgData name="用 共" userId="674416862f0b68f3" providerId="LiveId" clId="{896F913D-0545-4CA4-8124-25521E1F1A94}" dt="2022-10-20T17:02:48.519" v="2520" actId="1076"/>
          <ac:cxnSpMkLst>
            <pc:docMk/>
            <pc:sldMk cId="636874814" sldId="322"/>
            <ac:cxnSpMk id="26" creationId="{9A6EAABF-AA97-1539-AEDD-20FCBE3E51DA}"/>
          </ac:cxnSpMkLst>
        </pc:cxn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377435960" sldId="323"/>
        </pc:sldMkLst>
      </pc:sldChg>
      <pc:sldChg chg="addSp delSp modSp add mod ord">
        <pc:chgData name="用 共" userId="674416862f0b68f3" providerId="LiveId" clId="{896F913D-0545-4CA4-8124-25521E1F1A94}" dt="2022-10-20T18:00:16.773" v="2974" actId="20578"/>
        <pc:sldMkLst>
          <pc:docMk/>
          <pc:sldMk cId="3737795032" sldId="323"/>
        </pc:sldMkLst>
        <pc:spChg chg="del">
          <ac:chgData name="用 共" userId="674416862f0b68f3" providerId="LiveId" clId="{896F913D-0545-4CA4-8124-25521E1F1A94}" dt="2022-10-20T17:03:30.296" v="2526" actId="478"/>
          <ac:spMkLst>
            <pc:docMk/>
            <pc:sldMk cId="3737795032" sldId="323"/>
            <ac:spMk id="3" creationId="{F7522419-2AE4-CCE0-6456-52938AF1142D}"/>
          </ac:spMkLst>
        </pc:spChg>
        <pc:spChg chg="add del mod">
          <ac:chgData name="用 共" userId="674416862f0b68f3" providerId="LiveId" clId="{896F913D-0545-4CA4-8124-25521E1F1A94}" dt="2022-10-20T17:03:34.565" v="2527" actId="478"/>
          <ac:spMkLst>
            <pc:docMk/>
            <pc:sldMk cId="3737795032" sldId="323"/>
            <ac:spMk id="5" creationId="{54E690B1-E96B-2330-E670-7E428504DC44}"/>
          </ac:spMkLst>
        </pc:spChg>
        <pc:spChg chg="del">
          <ac:chgData name="用 共" userId="674416862f0b68f3" providerId="LiveId" clId="{896F913D-0545-4CA4-8124-25521E1F1A94}" dt="2022-10-20T17:03:24.605" v="2524" actId="478"/>
          <ac:spMkLst>
            <pc:docMk/>
            <pc:sldMk cId="3737795032" sldId="323"/>
            <ac:spMk id="6" creationId="{8024F7ED-4389-3836-F363-2CEC13D85675}"/>
          </ac:spMkLst>
        </pc:spChg>
        <pc:spChg chg="del">
          <ac:chgData name="用 共" userId="674416862f0b68f3" providerId="LiveId" clId="{896F913D-0545-4CA4-8124-25521E1F1A94}" dt="2022-10-20T17:03:27.591" v="2525" actId="478"/>
          <ac:spMkLst>
            <pc:docMk/>
            <pc:sldMk cId="3737795032" sldId="323"/>
            <ac:spMk id="7" creationId="{BED99BED-92E6-7938-8B74-DAF815756DAF}"/>
          </ac:spMkLst>
        </pc:spChg>
        <pc:spChg chg="add mod">
          <ac:chgData name="用 共" userId="674416862f0b68f3" providerId="LiveId" clId="{896F913D-0545-4CA4-8124-25521E1F1A94}" dt="2022-10-20T18:00:16.773" v="2974" actId="20578"/>
          <ac:spMkLst>
            <pc:docMk/>
            <pc:sldMk cId="3737795032" sldId="323"/>
            <ac:spMk id="8" creationId="{BBDEE6BC-E427-B068-6D8F-9F94BDEBE8A5}"/>
          </ac:spMkLst>
        </pc:spChg>
        <pc:spChg chg="add mod">
          <ac:chgData name="用 共" userId="674416862f0b68f3" providerId="LiveId" clId="{896F913D-0545-4CA4-8124-25521E1F1A94}" dt="2022-10-20T17:03:59.387" v="2532" actId="2711"/>
          <ac:spMkLst>
            <pc:docMk/>
            <pc:sldMk cId="3737795032" sldId="323"/>
            <ac:spMk id="10" creationId="{F1D2C2D0-D3B1-8516-29D7-CF4AD740CE67}"/>
          </ac:spMkLst>
        </pc:spChg>
        <pc:picChg chg="add mod modCrop">
          <ac:chgData name="用 共" userId="674416862f0b68f3" providerId="LiveId" clId="{896F913D-0545-4CA4-8124-25521E1F1A94}" dt="2022-10-20T17:04:16.721" v="2536" actId="1076"/>
          <ac:picMkLst>
            <pc:docMk/>
            <pc:sldMk cId="3737795032" sldId="323"/>
            <ac:picMk id="9" creationId="{4B7892E1-892F-A5B4-53FB-7AC13816E561}"/>
          </ac:picMkLst>
        </pc:picChg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075612288" sldId="325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618844373" sldId="326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76978615" sldId="327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089373875" sldId="328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3202560176" sldId="329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1566934716" sldId="330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141535294" sldId="331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908534982" sldId="332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3348767176" sldId="333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1486041668" sldId="334"/>
        </pc:sldMkLst>
      </pc:sldChg>
      <pc:sldChg chg="add del ord">
        <pc:chgData name="用 共" userId="674416862f0b68f3" providerId="LiveId" clId="{896F913D-0545-4CA4-8124-25521E1F1A94}" dt="2022-10-20T15:47:47.254" v="1131" actId="47"/>
        <pc:sldMkLst>
          <pc:docMk/>
          <pc:sldMk cId="2771879612" sldId="335"/>
        </pc:sldMkLst>
      </pc:sldChg>
      <pc:sldChg chg="add del ord">
        <pc:chgData name="用 共" userId="674416862f0b68f3" providerId="LiveId" clId="{896F913D-0545-4CA4-8124-25521E1F1A94}" dt="2022-10-20T16:24:00.076" v="1838"/>
        <pc:sldMkLst>
          <pc:docMk/>
          <pc:sldMk cId="2966838647" sldId="336"/>
        </pc:sldMkLst>
      </pc:sldChg>
      <pc:sldChg chg="addSp delSp modSp add del mod ord">
        <pc:chgData name="用 共" userId="674416862f0b68f3" providerId="LiveId" clId="{896F913D-0545-4CA4-8124-25521E1F1A94}" dt="2022-10-20T17:26:00.655" v="2549" actId="14100"/>
        <pc:sldMkLst>
          <pc:docMk/>
          <pc:sldMk cId="1481322196" sldId="337"/>
        </pc:sldMkLst>
        <pc:spChg chg="add mod ord">
          <ac:chgData name="用 共" userId="674416862f0b68f3" providerId="LiveId" clId="{896F913D-0545-4CA4-8124-25521E1F1A94}" dt="2022-10-20T17:26:00.655" v="2549" actId="14100"/>
          <ac:spMkLst>
            <pc:docMk/>
            <pc:sldMk cId="1481322196" sldId="337"/>
            <ac:spMk id="3" creationId="{DD7215DC-5DB9-21D0-6731-5D0930EB398C}"/>
          </ac:spMkLst>
        </pc:spChg>
        <pc:spChg chg="del">
          <ac:chgData name="用 共" userId="674416862f0b68f3" providerId="LiveId" clId="{896F913D-0545-4CA4-8124-25521E1F1A94}" dt="2022-10-20T17:25:49.875" v="2542" actId="478"/>
          <ac:spMkLst>
            <pc:docMk/>
            <pc:sldMk cId="1481322196" sldId="33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25:53.300" v="2543" actId="478"/>
          <ac:picMkLst>
            <pc:docMk/>
            <pc:sldMk cId="1481322196" sldId="337"/>
            <ac:picMk id="13" creationId="{1761B35C-DF31-644A-1A93-9C780A9F114F}"/>
          </ac:picMkLst>
        </pc:picChg>
      </pc:sldChg>
      <pc:sldChg chg="addSp delSp modSp add del mod ord">
        <pc:chgData name="用 共" userId="674416862f0b68f3" providerId="LiveId" clId="{896F913D-0545-4CA4-8124-25521E1F1A94}" dt="2022-10-20T17:26:08.612" v="2554" actId="167"/>
        <pc:sldMkLst>
          <pc:docMk/>
          <pc:sldMk cId="2358245112" sldId="338"/>
        </pc:sldMkLst>
        <pc:spChg chg="add mod ord">
          <ac:chgData name="用 共" userId="674416862f0b68f3" providerId="LiveId" clId="{896F913D-0545-4CA4-8124-25521E1F1A94}" dt="2022-10-20T17:26:08.612" v="2554" actId="167"/>
          <ac:spMkLst>
            <pc:docMk/>
            <pc:sldMk cId="2358245112" sldId="338"/>
            <ac:spMk id="3" creationId="{6FEECA61-6FF3-6F15-61CC-77306ACAFDCB}"/>
          </ac:spMkLst>
        </pc:spChg>
        <pc:spChg chg="del">
          <ac:chgData name="用 共" userId="674416862f0b68f3" providerId="LiveId" clId="{896F913D-0545-4CA4-8124-25521E1F1A94}" dt="2022-10-20T17:26:03.775" v="2550" actId="478"/>
          <ac:spMkLst>
            <pc:docMk/>
            <pc:sldMk cId="2358245112" sldId="338"/>
            <ac:spMk id="14" creationId="{1AFDC933-9964-02AB-1355-C7A2DCA0E47B}"/>
          </ac:spMkLst>
        </pc:spChg>
        <pc:picChg chg="del">
          <ac:chgData name="用 共" userId="674416862f0b68f3" providerId="LiveId" clId="{896F913D-0545-4CA4-8124-25521E1F1A94}" dt="2022-10-20T17:26:05.151" v="2551" actId="478"/>
          <ac:picMkLst>
            <pc:docMk/>
            <pc:sldMk cId="2358245112" sldId="338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20:06:37.311" v="4703" actId="167"/>
        <pc:sldMkLst>
          <pc:docMk/>
          <pc:sldMk cId="3974891711" sldId="339"/>
        </pc:sldMkLst>
        <pc:spChg chg="mod">
          <ac:chgData name="用 共" userId="674416862f0b68f3" providerId="LiveId" clId="{896F913D-0545-4CA4-8124-25521E1F1A94}" dt="2022-10-20T20:06:19.307" v="4697" actId="20577"/>
          <ac:spMkLst>
            <pc:docMk/>
            <pc:sldMk cId="3974891711" sldId="33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27:31.441" v="2580" actId="478"/>
          <ac:spMkLst>
            <pc:docMk/>
            <pc:sldMk cId="3974891711" sldId="339"/>
            <ac:spMk id="12" creationId="{42B3222C-C1C5-3166-E647-07074BA5597D}"/>
          </ac:spMkLst>
        </pc:spChg>
        <pc:spChg chg="add del mod ord">
          <ac:chgData name="用 共" userId="674416862f0b68f3" providerId="LiveId" clId="{896F913D-0545-4CA4-8124-25521E1F1A94}" dt="2022-10-20T20:06:34.956" v="4701" actId="478"/>
          <ac:spMkLst>
            <pc:docMk/>
            <pc:sldMk cId="3974891711" sldId="339"/>
            <ac:spMk id="15" creationId="{4348C04D-771B-E652-2AF6-3297437B9DEF}"/>
          </ac:spMkLst>
        </pc:spChg>
        <pc:spChg chg="add mod ord">
          <ac:chgData name="用 共" userId="674416862f0b68f3" providerId="LiveId" clId="{896F913D-0545-4CA4-8124-25521E1F1A94}" dt="2022-10-20T20:06:37.311" v="4703" actId="167"/>
          <ac:spMkLst>
            <pc:docMk/>
            <pc:sldMk cId="3974891711" sldId="339"/>
            <ac:spMk id="16" creationId="{2901E195-D8B6-E7F3-47D1-F9ECFBA7120A}"/>
          </ac:spMkLst>
        </pc:spChg>
        <pc:picChg chg="del">
          <ac:chgData name="用 共" userId="674416862f0b68f3" providerId="LiveId" clId="{896F913D-0545-4CA4-8124-25521E1F1A94}" dt="2022-10-20T17:27:31.441" v="2580" actId="478"/>
          <ac:picMkLst>
            <pc:docMk/>
            <pc:sldMk cId="3974891711" sldId="339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26:39.201" v="2563" actId="167"/>
        <pc:sldMkLst>
          <pc:docMk/>
          <pc:sldMk cId="1751009953" sldId="340"/>
        </pc:sldMkLst>
        <pc:spChg chg="add mod ord">
          <ac:chgData name="用 共" userId="674416862f0b68f3" providerId="LiveId" clId="{896F913D-0545-4CA4-8124-25521E1F1A94}" dt="2022-10-20T17:26:39.201" v="2563" actId="167"/>
          <ac:spMkLst>
            <pc:docMk/>
            <pc:sldMk cId="1751009953" sldId="340"/>
            <ac:spMk id="3" creationId="{0DFCE134-AC57-0802-C930-31DF40BBF06C}"/>
          </ac:spMkLst>
        </pc:spChg>
        <pc:spChg chg="del">
          <ac:chgData name="用 共" userId="674416862f0b68f3" providerId="LiveId" clId="{896F913D-0545-4CA4-8124-25521E1F1A94}" dt="2022-10-20T17:26:37.231" v="2561" actId="478"/>
          <ac:spMkLst>
            <pc:docMk/>
            <pc:sldMk cId="1751009953" sldId="340"/>
            <ac:spMk id="5" creationId="{2A20F5ED-8B2F-4FB1-95AA-55F1ADE89400}"/>
          </ac:spMkLst>
        </pc:spChg>
        <pc:picChg chg="del">
          <ac:chgData name="用 共" userId="674416862f0b68f3" providerId="LiveId" clId="{896F913D-0545-4CA4-8124-25521E1F1A94}" dt="2022-10-20T17:26:37.231" v="2561" actId="478"/>
          <ac:picMkLst>
            <pc:docMk/>
            <pc:sldMk cId="1751009953" sldId="340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6:59.182" v="2571" actId="167"/>
        <pc:sldMkLst>
          <pc:docMk/>
          <pc:sldMk cId="767130301" sldId="341"/>
        </pc:sldMkLst>
        <pc:spChg chg="del">
          <ac:chgData name="用 共" userId="674416862f0b68f3" providerId="LiveId" clId="{896F913D-0545-4CA4-8124-25521E1F1A94}" dt="2022-10-20T17:26:57.410" v="2569" actId="478"/>
          <ac:spMkLst>
            <pc:docMk/>
            <pc:sldMk cId="767130301" sldId="341"/>
            <ac:spMk id="3" creationId="{C3E05B5F-0E12-4F05-0A12-771D2037A8F9}"/>
          </ac:spMkLst>
        </pc:spChg>
        <pc:spChg chg="add mod ord">
          <ac:chgData name="用 共" userId="674416862f0b68f3" providerId="LiveId" clId="{896F913D-0545-4CA4-8124-25521E1F1A94}" dt="2022-10-20T17:26:59.182" v="2571" actId="167"/>
          <ac:spMkLst>
            <pc:docMk/>
            <pc:sldMk cId="767130301" sldId="341"/>
            <ac:spMk id="5" creationId="{E1313064-B88F-4477-9481-278280C8278A}"/>
          </ac:spMkLst>
        </pc:spChg>
        <pc:picChg chg="del">
          <ac:chgData name="用 共" userId="674416862f0b68f3" providerId="LiveId" clId="{896F913D-0545-4CA4-8124-25521E1F1A94}" dt="2022-10-20T17:26:57.410" v="2569" actId="478"/>
          <ac:picMkLst>
            <pc:docMk/>
            <pc:sldMk cId="767130301" sldId="341"/>
            <ac:picMk id="4" creationId="{9723C817-4FAC-AB7F-B913-ABCE54D79750}"/>
          </ac:picMkLst>
        </pc:picChg>
      </pc:sldChg>
      <pc:sldChg chg="addSp delSp modSp add mod">
        <pc:chgData name="用 共" userId="674416862f0b68f3" providerId="LiveId" clId="{896F913D-0545-4CA4-8124-25521E1F1A94}" dt="2022-10-20T17:27:14.330" v="2579" actId="167"/>
        <pc:sldMkLst>
          <pc:docMk/>
          <pc:sldMk cId="520324681" sldId="342"/>
        </pc:sldMkLst>
        <pc:spChg chg="add mod ord">
          <ac:chgData name="用 共" userId="674416862f0b68f3" providerId="LiveId" clId="{896F913D-0545-4CA4-8124-25521E1F1A94}" dt="2022-10-20T17:27:14.330" v="2579" actId="167"/>
          <ac:spMkLst>
            <pc:docMk/>
            <pc:sldMk cId="520324681" sldId="342"/>
            <ac:spMk id="3" creationId="{3F201C6E-B65F-A6E6-5D5C-C5EAB806CA9A}"/>
          </ac:spMkLst>
        </pc:spChg>
        <pc:spChg chg="del">
          <ac:chgData name="用 共" userId="674416862f0b68f3" providerId="LiveId" clId="{896F913D-0545-4CA4-8124-25521E1F1A94}" dt="2022-10-20T17:27:12.274" v="2577" actId="478"/>
          <ac:spMkLst>
            <pc:docMk/>
            <pc:sldMk cId="520324681" sldId="342"/>
            <ac:spMk id="5" creationId="{7D94B572-9B2D-366D-FEAF-BBDEA9A46EF3}"/>
          </ac:spMkLst>
        </pc:spChg>
        <pc:picChg chg="del">
          <ac:chgData name="用 共" userId="674416862f0b68f3" providerId="LiveId" clId="{896F913D-0545-4CA4-8124-25521E1F1A94}" dt="2022-10-20T17:27:12.274" v="2577" actId="478"/>
          <ac:picMkLst>
            <pc:docMk/>
            <pc:sldMk cId="520324681" sldId="342"/>
            <ac:picMk id="4" creationId="{9723C817-4FAC-AB7F-B913-ABCE54D79750}"/>
          </ac:picMkLst>
        </pc:picChg>
      </pc:sldChg>
      <pc:sldChg chg="addSp delSp modSp add mod ord">
        <pc:chgData name="用 共" userId="674416862f0b68f3" providerId="LiveId" clId="{896F913D-0545-4CA4-8124-25521E1F1A94}" dt="2022-10-20T20:06:25.553" v="4700" actId="14100"/>
        <pc:sldMkLst>
          <pc:docMk/>
          <pc:sldMk cId="7293056" sldId="343"/>
        </pc:sldMkLst>
        <pc:spChg chg="mod">
          <ac:chgData name="用 共" userId="674416862f0b68f3" providerId="LiveId" clId="{896F913D-0545-4CA4-8124-25521E1F1A94}" dt="2022-10-20T20:06:22.337" v="4698"/>
          <ac:spMkLst>
            <pc:docMk/>
            <pc:sldMk cId="7293056" sldId="34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7:27:52.335" v="2590" actId="1076"/>
          <ac:spMkLst>
            <pc:docMk/>
            <pc:sldMk cId="7293056" sldId="343"/>
            <ac:spMk id="4" creationId="{11DB9D47-1830-9B94-8A96-7D3CCA74554F}"/>
          </ac:spMkLst>
        </pc:spChg>
        <pc:spChg chg="add mod ord">
          <ac:chgData name="用 共" userId="674416862f0b68f3" providerId="LiveId" clId="{896F913D-0545-4CA4-8124-25521E1F1A94}" dt="2022-10-20T20:06:25.553" v="4700" actId="14100"/>
          <ac:spMkLst>
            <pc:docMk/>
            <pc:sldMk cId="7293056" sldId="343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27:40.390" v="2585" actId="478"/>
          <ac:spMkLst>
            <pc:docMk/>
            <pc:sldMk cId="7293056" sldId="343"/>
            <ac:spMk id="15" creationId="{14CAB315-FF6C-4387-66B0-35B4BB7F5946}"/>
          </ac:spMkLst>
        </pc:spChg>
        <pc:picChg chg="del">
          <ac:chgData name="用 共" userId="674416862f0b68f3" providerId="LiveId" clId="{896F913D-0545-4CA4-8124-25521E1F1A94}" dt="2022-10-20T17:27:40.390" v="2585" actId="478"/>
          <ac:picMkLst>
            <pc:docMk/>
            <pc:sldMk cId="7293056" sldId="343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2:57.403" v="2595" actId="14100"/>
        <pc:sldMkLst>
          <pc:docMk/>
          <pc:sldMk cId="168806114" sldId="344"/>
        </pc:sldMkLst>
        <pc:spChg chg="add mod ord">
          <ac:chgData name="用 共" userId="674416862f0b68f3" providerId="LiveId" clId="{896F913D-0545-4CA4-8124-25521E1F1A94}" dt="2022-10-20T17:32:57.403" v="2595" actId="14100"/>
          <ac:spMkLst>
            <pc:docMk/>
            <pc:sldMk cId="168806114" sldId="344"/>
            <ac:spMk id="3" creationId="{332A8617-2F8D-FC68-E092-63FAE112D1C9}"/>
          </ac:spMkLst>
        </pc:spChg>
        <pc:spChg chg="del">
          <ac:chgData name="用 共" userId="674416862f0b68f3" providerId="LiveId" clId="{896F913D-0545-4CA4-8124-25521E1F1A94}" dt="2022-10-20T17:32:52.088" v="2591" actId="478"/>
          <ac:spMkLst>
            <pc:docMk/>
            <pc:sldMk cId="168806114" sldId="344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2:52.088" v="2591" actId="478"/>
          <ac:picMkLst>
            <pc:docMk/>
            <pc:sldMk cId="168806114" sldId="344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2.686" v="2598" actId="167"/>
        <pc:sldMkLst>
          <pc:docMk/>
          <pc:sldMk cId="4252787563" sldId="345"/>
        </pc:sldMkLst>
        <pc:spChg chg="add mod ord">
          <ac:chgData name="用 共" userId="674416862f0b68f3" providerId="LiveId" clId="{896F913D-0545-4CA4-8124-25521E1F1A94}" dt="2022-10-20T17:33:02.686" v="2598" actId="167"/>
          <ac:spMkLst>
            <pc:docMk/>
            <pc:sldMk cId="4252787563" sldId="345"/>
            <ac:spMk id="3" creationId="{0C90C901-52CD-5B28-1155-869F30C00B65}"/>
          </ac:spMkLst>
        </pc:spChg>
        <pc:spChg chg="del">
          <ac:chgData name="用 共" userId="674416862f0b68f3" providerId="LiveId" clId="{896F913D-0545-4CA4-8124-25521E1F1A94}" dt="2022-10-20T17:33:01.033" v="2596" actId="478"/>
          <ac:spMkLst>
            <pc:docMk/>
            <pc:sldMk cId="4252787563" sldId="345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1.033" v="2596" actId="478"/>
          <ac:picMkLst>
            <pc:docMk/>
            <pc:sldMk cId="4252787563" sldId="345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08.524" v="2601" actId="167"/>
        <pc:sldMkLst>
          <pc:docMk/>
          <pc:sldMk cId="520833650" sldId="346"/>
        </pc:sldMkLst>
        <pc:spChg chg="add mod ord">
          <ac:chgData name="用 共" userId="674416862f0b68f3" providerId="LiveId" clId="{896F913D-0545-4CA4-8124-25521E1F1A94}" dt="2022-10-20T17:33:08.524" v="2601" actId="167"/>
          <ac:spMkLst>
            <pc:docMk/>
            <pc:sldMk cId="520833650" sldId="346"/>
            <ac:spMk id="3" creationId="{6F243952-DA74-9160-9ABA-13BEE46D067A}"/>
          </ac:spMkLst>
        </pc:spChg>
        <pc:spChg chg="del">
          <ac:chgData name="用 共" userId="674416862f0b68f3" providerId="LiveId" clId="{896F913D-0545-4CA4-8124-25521E1F1A94}" dt="2022-10-20T17:33:05.733" v="2599" actId="478"/>
          <ac:spMkLst>
            <pc:docMk/>
            <pc:sldMk cId="520833650" sldId="346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05.733" v="2599" actId="478"/>
          <ac:picMkLst>
            <pc:docMk/>
            <pc:sldMk cId="520833650" sldId="346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3.206" v="2604" actId="167"/>
        <pc:sldMkLst>
          <pc:docMk/>
          <pc:sldMk cId="3014193189" sldId="347"/>
        </pc:sldMkLst>
        <pc:spChg chg="add mod ord">
          <ac:chgData name="用 共" userId="674416862f0b68f3" providerId="LiveId" clId="{896F913D-0545-4CA4-8124-25521E1F1A94}" dt="2022-10-20T17:33:13.206" v="2604" actId="167"/>
          <ac:spMkLst>
            <pc:docMk/>
            <pc:sldMk cId="3014193189" sldId="347"/>
            <ac:spMk id="4" creationId="{E35FBE2E-6CEB-DC14-73A9-466312FD118E}"/>
          </ac:spMkLst>
        </pc:spChg>
        <pc:spChg chg="del">
          <ac:chgData name="用 共" userId="674416862f0b68f3" providerId="LiveId" clId="{896F913D-0545-4CA4-8124-25521E1F1A94}" dt="2022-10-20T17:33:11.395" v="2602" actId="478"/>
          <ac:spMkLst>
            <pc:docMk/>
            <pc:sldMk cId="3014193189" sldId="347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1.395" v="2602" actId="478"/>
          <ac:picMkLst>
            <pc:docMk/>
            <pc:sldMk cId="3014193189" sldId="347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19.688" v="2607" actId="167"/>
        <pc:sldMkLst>
          <pc:docMk/>
          <pc:sldMk cId="3890965159" sldId="348"/>
        </pc:sldMkLst>
        <pc:spChg chg="add mod ord">
          <ac:chgData name="用 共" userId="674416862f0b68f3" providerId="LiveId" clId="{896F913D-0545-4CA4-8124-25521E1F1A94}" dt="2022-10-20T17:33:19.688" v="2607" actId="167"/>
          <ac:spMkLst>
            <pc:docMk/>
            <pc:sldMk cId="3890965159" sldId="348"/>
            <ac:spMk id="4" creationId="{A72AC293-CEBC-8116-106A-67C982DB0CF1}"/>
          </ac:spMkLst>
        </pc:spChg>
        <pc:spChg chg="del">
          <ac:chgData name="用 共" userId="674416862f0b68f3" providerId="LiveId" clId="{896F913D-0545-4CA4-8124-25521E1F1A94}" dt="2022-10-20T17:33:16.015" v="2605" actId="478"/>
          <ac:spMkLst>
            <pc:docMk/>
            <pc:sldMk cId="3890965159" sldId="348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16.015" v="2605" actId="478"/>
          <ac:picMkLst>
            <pc:docMk/>
            <pc:sldMk cId="3890965159" sldId="348"/>
            <ac:picMk id="13" creationId="{1761B35C-DF31-644A-1A93-9C780A9F114F}"/>
          </ac:picMkLst>
        </pc:picChg>
      </pc:sldChg>
      <pc:sldChg chg="addSp delSp modSp add mod">
        <pc:chgData name="用 共" userId="674416862f0b68f3" providerId="LiveId" clId="{896F913D-0545-4CA4-8124-25521E1F1A94}" dt="2022-10-20T17:33:24.655" v="2610" actId="167"/>
        <pc:sldMkLst>
          <pc:docMk/>
          <pc:sldMk cId="1578832144" sldId="349"/>
        </pc:sldMkLst>
        <pc:spChg chg="add mod ord">
          <ac:chgData name="用 共" userId="674416862f0b68f3" providerId="LiveId" clId="{896F913D-0545-4CA4-8124-25521E1F1A94}" dt="2022-10-20T17:33:24.655" v="2610" actId="167"/>
          <ac:spMkLst>
            <pc:docMk/>
            <pc:sldMk cId="1578832144" sldId="349"/>
            <ac:spMk id="4" creationId="{0805D3A8-563D-5063-12C5-225D83209F5B}"/>
          </ac:spMkLst>
        </pc:spChg>
        <pc:spChg chg="del">
          <ac:chgData name="用 共" userId="674416862f0b68f3" providerId="LiveId" clId="{896F913D-0545-4CA4-8124-25521E1F1A94}" dt="2022-10-20T17:33:22.847" v="2608" actId="478"/>
          <ac:spMkLst>
            <pc:docMk/>
            <pc:sldMk cId="1578832144" sldId="349"/>
            <ac:spMk id="12" creationId="{42B3222C-C1C5-3166-E647-07074BA5597D}"/>
          </ac:spMkLst>
        </pc:spChg>
        <pc:picChg chg="del">
          <ac:chgData name="用 共" userId="674416862f0b68f3" providerId="LiveId" clId="{896F913D-0545-4CA4-8124-25521E1F1A94}" dt="2022-10-20T17:33:22.847" v="2608" actId="478"/>
          <ac:picMkLst>
            <pc:docMk/>
            <pc:sldMk cId="1578832144" sldId="349"/>
            <ac:picMk id="13" creationId="{1761B35C-DF31-644A-1A93-9C780A9F114F}"/>
          </ac:picMkLst>
        </pc:picChg>
      </pc:sldChg>
      <pc:sldChg chg="addSp delSp modSp add mod ord">
        <pc:chgData name="用 共" userId="674416862f0b68f3" providerId="LiveId" clId="{896F913D-0545-4CA4-8124-25521E1F1A94}" dt="2022-10-20T17:48:36.289" v="2819" actId="14100"/>
        <pc:sldMkLst>
          <pc:docMk/>
          <pc:sldMk cId="575614744" sldId="350"/>
        </pc:sldMkLst>
        <pc:spChg chg="mod">
          <ac:chgData name="用 共" userId="674416862f0b68f3" providerId="LiveId" clId="{896F913D-0545-4CA4-8124-25521E1F1A94}" dt="2022-10-20T17:34:09.812" v="2633" actId="5793"/>
          <ac:spMkLst>
            <pc:docMk/>
            <pc:sldMk cId="575614744" sldId="350"/>
            <ac:spMk id="2" creationId="{7CABDABE-72FF-D298-A336-6701400B2F20}"/>
          </ac:spMkLst>
        </pc:spChg>
        <pc:spChg chg="del mod">
          <ac:chgData name="用 共" userId="674416862f0b68f3" providerId="LiveId" clId="{896F913D-0545-4CA4-8124-25521E1F1A94}" dt="2022-10-20T17:41:57.230" v="2751" actId="478"/>
          <ac:spMkLst>
            <pc:docMk/>
            <pc:sldMk cId="575614744" sldId="35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7:48:36.289" v="2819" actId="14100"/>
          <ac:spMkLst>
            <pc:docMk/>
            <pc:sldMk cId="575614744" sldId="35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7:41:40.586" v="2749" actId="1076"/>
          <ac:spMkLst>
            <pc:docMk/>
            <pc:sldMk cId="575614744" sldId="35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7:41:54.243" v="2750" actId="1076"/>
          <ac:spMkLst>
            <pc:docMk/>
            <pc:sldMk cId="575614744" sldId="350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7:39:15.317" v="2705" actId="11"/>
          <ac:spMkLst>
            <pc:docMk/>
            <pc:sldMk cId="575614744" sldId="35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7:42:26.002" v="2773" actId="20577"/>
          <ac:spMkLst>
            <pc:docMk/>
            <pc:sldMk cId="575614744" sldId="350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7:42:31.393" v="2778" actId="20577"/>
          <ac:spMkLst>
            <pc:docMk/>
            <pc:sldMk cId="575614744" sldId="350"/>
            <ac:spMk id="11" creationId="{E0CCA564-0F3F-021F-263E-D41B701639F6}"/>
          </ac:spMkLst>
        </pc:spChg>
        <pc:spChg chg="add del mod">
          <ac:chgData name="用 共" userId="674416862f0b68f3" providerId="LiveId" clId="{896F913D-0545-4CA4-8124-25521E1F1A94}" dt="2022-10-20T17:34:28.828" v="2636"/>
          <ac:spMkLst>
            <pc:docMk/>
            <pc:sldMk cId="575614744" sldId="350"/>
            <ac:spMk id="13" creationId="{34B5AFEE-9B15-18E8-4E91-EB4DD116480E}"/>
          </ac:spMkLst>
        </pc:spChg>
        <pc:spChg chg="del mod">
          <ac:chgData name="用 共" userId="674416862f0b68f3" providerId="LiveId" clId="{896F913D-0545-4CA4-8124-25521E1F1A94}" dt="2022-10-20T17:41:58.051" v="2752" actId="478"/>
          <ac:spMkLst>
            <pc:docMk/>
            <pc:sldMk cId="575614744" sldId="35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7:34:12.925" v="2634" actId="14100"/>
          <ac:spMkLst>
            <pc:docMk/>
            <pc:sldMk cId="575614744" sldId="35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7:42:03.543" v="2756" actId="478"/>
          <ac:spMkLst>
            <pc:docMk/>
            <pc:sldMk cId="575614744" sldId="350"/>
            <ac:spMk id="17" creationId="{68707933-D31F-B951-5CC7-D88FB8C403B9}"/>
          </ac:spMkLst>
        </pc:spChg>
        <pc:spChg chg="del mod">
          <ac:chgData name="用 共" userId="674416862f0b68f3" providerId="LiveId" clId="{896F913D-0545-4CA4-8124-25521E1F1A94}" dt="2022-10-20T17:41:59.702" v="2754" actId="478"/>
          <ac:spMkLst>
            <pc:docMk/>
            <pc:sldMk cId="575614744" sldId="350"/>
            <ac:spMk id="18" creationId="{D0BFAF3F-1EEF-649E-EC68-CA3090BE9FE7}"/>
          </ac:spMkLst>
        </pc:spChg>
        <pc:spChg chg="add del mod">
          <ac:chgData name="用 共" userId="674416862f0b68f3" providerId="LiveId" clId="{896F913D-0545-4CA4-8124-25521E1F1A94}" dt="2022-10-20T17:34:32.511" v="2638"/>
          <ac:spMkLst>
            <pc:docMk/>
            <pc:sldMk cId="575614744" sldId="350"/>
            <ac:spMk id="19" creationId="{2A1F113E-4910-8BDB-BA11-939566FEFBF1}"/>
          </ac:spMkLst>
        </pc:spChg>
        <pc:spChg chg="del mod">
          <ac:chgData name="用 共" userId="674416862f0b68f3" providerId="LiveId" clId="{896F913D-0545-4CA4-8124-25521E1F1A94}" dt="2022-10-20T17:42:00.871" v="2755" actId="478"/>
          <ac:spMkLst>
            <pc:docMk/>
            <pc:sldMk cId="575614744" sldId="350"/>
            <ac:spMk id="20" creationId="{AE705058-1873-CFD1-1033-1CAA63B0FC7B}"/>
          </ac:spMkLst>
        </pc:spChg>
        <pc:spChg chg="add del mod">
          <ac:chgData name="用 共" userId="674416862f0b68f3" providerId="LiveId" clId="{896F913D-0545-4CA4-8124-25521E1F1A94}" dt="2022-10-20T17:34:49.079" v="2642" actId="478"/>
          <ac:spMkLst>
            <pc:docMk/>
            <pc:sldMk cId="575614744" sldId="350"/>
            <ac:spMk id="22" creationId="{C25899B7-1968-2475-E3F4-5570D4CF48D7}"/>
          </ac:spMkLst>
        </pc:spChg>
        <pc:spChg chg="add del mod">
          <ac:chgData name="用 共" userId="674416862f0b68f3" providerId="LiveId" clId="{896F913D-0545-4CA4-8124-25521E1F1A94}" dt="2022-10-20T17:36:39.441" v="2647"/>
          <ac:spMkLst>
            <pc:docMk/>
            <pc:sldMk cId="575614744" sldId="350"/>
            <ac:spMk id="24" creationId="{D4C74473-A7C4-D59D-D3A5-C85FA61EEE70}"/>
          </ac:spMkLst>
        </pc:spChg>
        <pc:spChg chg="mod">
          <ac:chgData name="用 共" userId="674416862f0b68f3" providerId="LiveId" clId="{896F913D-0545-4CA4-8124-25521E1F1A94}" dt="2022-10-20T17:40:50.828" v="2735" actId="1076"/>
          <ac:spMkLst>
            <pc:docMk/>
            <pc:sldMk cId="575614744" sldId="350"/>
            <ac:spMk id="27" creationId="{A4AB8FDC-841C-0160-47F9-646B70B647F2}"/>
          </ac:spMkLst>
        </pc:spChg>
        <pc:spChg chg="add del mod">
          <ac:chgData name="用 共" userId="674416862f0b68f3" providerId="LiveId" clId="{896F913D-0545-4CA4-8124-25521E1F1A94}" dt="2022-10-20T17:37:16.034" v="2659" actId="478"/>
          <ac:spMkLst>
            <pc:docMk/>
            <pc:sldMk cId="575614744" sldId="350"/>
            <ac:spMk id="28" creationId="{1AF4F9AB-F349-FA2A-FC80-88C0625E8C96}"/>
          </ac:spMkLst>
        </pc:spChg>
        <pc:spChg chg="add mod">
          <ac:chgData name="用 共" userId="674416862f0b68f3" providerId="LiveId" clId="{896F913D-0545-4CA4-8124-25521E1F1A94}" dt="2022-10-20T17:42:12.116" v="2762" actId="20577"/>
          <ac:spMkLst>
            <pc:docMk/>
            <pc:sldMk cId="575614744" sldId="350"/>
            <ac:spMk id="29" creationId="{27AD4B26-274E-DBAD-1F2E-B7C932574985}"/>
          </ac:spMkLst>
        </pc:spChg>
        <pc:spChg chg="add del">
          <ac:chgData name="用 共" userId="674416862f0b68f3" providerId="LiveId" clId="{896F913D-0545-4CA4-8124-25521E1F1A94}" dt="2022-10-20T17:42:18.631" v="2764"/>
          <ac:spMkLst>
            <pc:docMk/>
            <pc:sldMk cId="575614744" sldId="350"/>
            <ac:spMk id="30" creationId="{2017D838-E2DC-5E89-D752-9CF381931A5C}"/>
          </ac:spMkLst>
        </pc:spChg>
        <pc:graphicFrameChg chg="add del mod">
          <ac:chgData name="用 共" userId="674416862f0b68f3" providerId="LiveId" clId="{896F913D-0545-4CA4-8124-25521E1F1A94}" dt="2022-10-20T17:34:28.828" v="2636"/>
          <ac:graphicFrameMkLst>
            <pc:docMk/>
            <pc:sldMk cId="575614744" sldId="350"/>
            <ac:graphicFrameMk id="12" creationId="{A6A71CF0-6B8D-91E8-05FF-86386E2FA63F}"/>
          </ac:graphicFrameMkLst>
        </pc:graphicFrameChg>
        <pc:graphicFrameChg chg="add del mod">
          <ac:chgData name="用 共" userId="674416862f0b68f3" providerId="LiveId" clId="{896F913D-0545-4CA4-8124-25521E1F1A94}" dt="2022-10-20T17:34:32.511" v="2638"/>
          <ac:graphicFrameMkLst>
            <pc:docMk/>
            <pc:sldMk cId="575614744" sldId="350"/>
            <ac:graphicFrameMk id="16" creationId="{43328C6C-7CCB-34F7-67F7-78CD57341312}"/>
          </ac:graphicFrameMkLst>
        </pc:graphicFrameChg>
        <pc:graphicFrameChg chg="add del mod">
          <ac:chgData name="用 共" userId="674416862f0b68f3" providerId="LiveId" clId="{896F913D-0545-4CA4-8124-25521E1F1A94}" dt="2022-10-20T17:34:46.293" v="2641" actId="478"/>
          <ac:graphicFrameMkLst>
            <pc:docMk/>
            <pc:sldMk cId="575614744" sldId="350"/>
            <ac:graphicFrameMk id="21" creationId="{602D4DDA-0F79-DDF3-5190-0B0FA88D9B44}"/>
          </ac:graphicFrameMkLst>
        </pc:graphicFrameChg>
        <pc:graphicFrameChg chg="add del mod">
          <ac:chgData name="用 共" userId="674416862f0b68f3" providerId="LiveId" clId="{896F913D-0545-4CA4-8124-25521E1F1A94}" dt="2022-10-20T17:36:39.441" v="2647"/>
          <ac:graphicFrameMkLst>
            <pc:docMk/>
            <pc:sldMk cId="575614744" sldId="350"/>
            <ac:graphicFrameMk id="23" creationId="{75F6171E-D28B-8BF4-3D6D-252EE44F622F}"/>
          </ac:graphicFrameMkLst>
        </pc:graphicFrameChg>
        <pc:graphicFrameChg chg="add del mod">
          <ac:chgData name="用 共" userId="674416862f0b68f3" providerId="LiveId" clId="{896F913D-0545-4CA4-8124-25521E1F1A94}" dt="2022-10-20T17:37:02.952" v="2653" actId="3680"/>
          <ac:graphicFrameMkLst>
            <pc:docMk/>
            <pc:sldMk cId="575614744" sldId="350"/>
            <ac:graphicFrameMk id="25" creationId="{1BB052DE-2A01-3850-DA6E-F455FF61CA2F}"/>
          </ac:graphicFrameMkLst>
        </pc:graphicFrameChg>
        <pc:graphicFrameChg chg="add mod modGraphic">
          <ac:chgData name="用 共" userId="674416862f0b68f3" providerId="LiveId" clId="{896F913D-0545-4CA4-8124-25521E1F1A94}" dt="2022-10-20T17:38:51.939" v="2693" actId="1076"/>
          <ac:graphicFrameMkLst>
            <pc:docMk/>
            <pc:sldMk cId="575614744" sldId="350"/>
            <ac:graphicFrameMk id="26" creationId="{FD002446-FB4C-1633-0C7E-75CCBFFF1FA4}"/>
          </ac:graphicFrameMkLst>
        </pc:graphicFrameChg>
        <pc:picChg chg="add mod">
          <ac:chgData name="用 共" userId="674416862f0b68f3" providerId="LiveId" clId="{896F913D-0545-4CA4-8124-25521E1F1A94}" dt="2022-10-20T17:39:32.186" v="2713" actId="1076"/>
          <ac:picMkLst>
            <pc:docMk/>
            <pc:sldMk cId="575614744" sldId="350"/>
            <ac:picMk id="1031" creationId="{0CF50690-6852-0AF1-F41F-CA4CEEEAA297}"/>
          </ac:picMkLst>
        </pc:picChg>
      </pc:sldChg>
      <pc:sldChg chg="addSp delSp modSp add mod ord">
        <pc:chgData name="用 共" userId="674416862f0b68f3" providerId="LiveId" clId="{896F913D-0545-4CA4-8124-25521E1F1A94}" dt="2022-10-20T17:51:57.472" v="2973" actId="1076"/>
        <pc:sldMkLst>
          <pc:docMk/>
          <pc:sldMk cId="1846976139" sldId="351"/>
        </pc:sldMkLst>
        <pc:spChg chg="mod">
          <ac:chgData name="用 共" userId="674416862f0b68f3" providerId="LiveId" clId="{896F913D-0545-4CA4-8124-25521E1F1A94}" dt="2022-10-20T17:43:01.140" v="2782"/>
          <ac:spMkLst>
            <pc:docMk/>
            <pc:sldMk cId="1846976139" sldId="35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7:43:36.309" v="2784" actId="478"/>
          <ac:spMkLst>
            <pc:docMk/>
            <pc:sldMk cId="1846976139" sldId="35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7:43:38.828" v="2787" actId="478"/>
          <ac:spMkLst>
            <pc:docMk/>
            <pc:sldMk cId="1846976139" sldId="35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7:43:38.335" v="2786" actId="478"/>
          <ac:spMkLst>
            <pc:docMk/>
            <pc:sldMk cId="1846976139" sldId="35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7:42:54.668" v="2779" actId="478"/>
          <ac:spMkLst>
            <pc:docMk/>
            <pc:sldMk cId="1846976139" sldId="35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7:43:35.559" v="2783" actId="478"/>
          <ac:spMkLst>
            <pc:docMk/>
            <pc:sldMk cId="1846976139" sldId="35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7:43:40.422" v="2788" actId="478"/>
          <ac:spMkLst>
            <pc:docMk/>
            <pc:sldMk cId="1846976139" sldId="35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7:44:28.739" v="2804" actId="27636"/>
          <ac:spMkLst>
            <pc:docMk/>
            <pc:sldMk cId="1846976139" sldId="35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7:43:37.283" v="2785" actId="478"/>
          <ac:spMkLst>
            <pc:docMk/>
            <pc:sldMk cId="1846976139" sldId="351"/>
            <ac:spMk id="10" creationId="{7DDAC466-A5BC-E892-1D41-8469636B7CED}"/>
          </ac:spMkLst>
        </pc:spChg>
        <pc:spChg chg="add mod ord">
          <ac:chgData name="用 共" userId="674416862f0b68f3" providerId="LiveId" clId="{896F913D-0545-4CA4-8124-25521E1F1A94}" dt="2022-10-20T17:42:56.887" v="2781" actId="167"/>
          <ac:spMkLst>
            <pc:docMk/>
            <pc:sldMk cId="1846976139" sldId="351"/>
            <ac:spMk id="11" creationId="{4E3030E7-69AE-7972-3581-457F789E8952}"/>
          </ac:spMkLst>
        </pc:spChg>
        <pc:spChg chg="add mod">
          <ac:chgData name="用 共" userId="674416862f0b68f3" providerId="LiveId" clId="{896F913D-0545-4CA4-8124-25521E1F1A94}" dt="2022-10-20T17:44:39.284" v="2808" actId="1076"/>
          <ac:spMkLst>
            <pc:docMk/>
            <pc:sldMk cId="1846976139" sldId="351"/>
            <ac:spMk id="13" creationId="{11051AC0-C410-BB6D-FE3F-240A930EE697}"/>
          </ac:spMkLst>
        </pc:spChg>
        <pc:spChg chg="add mod">
          <ac:chgData name="用 共" userId="674416862f0b68f3" providerId="LiveId" clId="{896F913D-0545-4CA4-8124-25521E1F1A94}" dt="2022-10-20T17:50:24.423" v="2896" actId="1076"/>
          <ac:spMkLst>
            <pc:docMk/>
            <pc:sldMk cId="1846976139" sldId="351"/>
            <ac:spMk id="14" creationId="{DC4C912E-81EF-C898-EAEC-263C631192F7}"/>
          </ac:spMkLst>
        </pc:spChg>
        <pc:spChg chg="add mod">
          <ac:chgData name="用 共" userId="674416862f0b68f3" providerId="LiveId" clId="{896F913D-0545-4CA4-8124-25521E1F1A94}" dt="2022-10-20T17:49:23.718" v="2838" actId="1076"/>
          <ac:spMkLst>
            <pc:docMk/>
            <pc:sldMk cId="1846976139" sldId="351"/>
            <ac:spMk id="15" creationId="{7E6D103D-F871-E6A5-D308-BECF36790CE7}"/>
          </ac:spMkLst>
        </pc:spChg>
        <pc:spChg chg="add mod">
          <ac:chgData name="用 共" userId="674416862f0b68f3" providerId="LiveId" clId="{896F913D-0545-4CA4-8124-25521E1F1A94}" dt="2022-10-20T17:49:49.487" v="2877" actId="1076"/>
          <ac:spMkLst>
            <pc:docMk/>
            <pc:sldMk cId="1846976139" sldId="351"/>
            <ac:spMk id="16" creationId="{DEA801B3-0704-E42A-CD91-44AA96B8E290}"/>
          </ac:spMkLst>
        </pc:spChg>
        <pc:spChg chg="add mod">
          <ac:chgData name="用 共" userId="674416862f0b68f3" providerId="LiveId" clId="{896F913D-0545-4CA4-8124-25521E1F1A94}" dt="2022-10-20T17:51:10.282" v="2920" actId="20577"/>
          <ac:spMkLst>
            <pc:docMk/>
            <pc:sldMk cId="1846976139" sldId="351"/>
            <ac:spMk id="17" creationId="{C3F39F36-4A5A-F49C-65C2-457841F1AAC8}"/>
          </ac:spMkLst>
        </pc:spChg>
        <pc:spChg chg="add mod">
          <ac:chgData name="用 共" userId="674416862f0b68f3" providerId="LiveId" clId="{896F913D-0545-4CA4-8124-25521E1F1A94}" dt="2022-10-20T17:51:03.645" v="2918" actId="20577"/>
          <ac:spMkLst>
            <pc:docMk/>
            <pc:sldMk cId="1846976139" sldId="351"/>
            <ac:spMk id="18" creationId="{A8F47793-1C1A-742C-1137-B415233169FF}"/>
          </ac:spMkLst>
        </pc:spChg>
        <pc:spChg chg="add mod">
          <ac:chgData name="用 共" userId="674416862f0b68f3" providerId="LiveId" clId="{896F913D-0545-4CA4-8124-25521E1F1A94}" dt="2022-10-20T17:51:00.903" v="2916" actId="20577"/>
          <ac:spMkLst>
            <pc:docMk/>
            <pc:sldMk cId="1846976139" sldId="351"/>
            <ac:spMk id="19" creationId="{496184F5-ACA8-F28B-64C7-32A2F9D7CC47}"/>
          </ac:spMkLst>
        </pc:spChg>
        <pc:spChg chg="add mod">
          <ac:chgData name="用 共" userId="674416862f0b68f3" providerId="LiveId" clId="{896F913D-0545-4CA4-8124-25521E1F1A94}" dt="2022-10-20T17:51:21.675" v="2921" actId="14100"/>
          <ac:spMkLst>
            <pc:docMk/>
            <pc:sldMk cId="1846976139" sldId="351"/>
            <ac:spMk id="20" creationId="{258B404B-2AAD-EB84-C5BB-1E06C6E06D17}"/>
          </ac:spMkLst>
        </pc:spChg>
        <pc:spChg chg="add del mod">
          <ac:chgData name="用 共" userId="674416862f0b68f3" providerId="LiveId" clId="{896F913D-0545-4CA4-8124-25521E1F1A94}" dt="2022-10-20T17:51:37.326" v="2937" actId="478"/>
          <ac:spMkLst>
            <pc:docMk/>
            <pc:sldMk cId="1846976139" sldId="351"/>
            <ac:spMk id="21" creationId="{3DC305BE-7FFD-FCA7-17F7-0A24C96D4E6F}"/>
          </ac:spMkLst>
        </pc:spChg>
        <pc:spChg chg="add mod">
          <ac:chgData name="用 共" userId="674416862f0b68f3" providerId="LiveId" clId="{896F913D-0545-4CA4-8124-25521E1F1A94}" dt="2022-10-20T17:51:57.472" v="2973" actId="1076"/>
          <ac:spMkLst>
            <pc:docMk/>
            <pc:sldMk cId="1846976139" sldId="351"/>
            <ac:spMk id="22" creationId="{26872F65-7E33-B1D4-7BB7-6C3CE7341641}"/>
          </ac:spMkLst>
        </pc:spChg>
      </pc:sldChg>
      <pc:sldChg chg="modSp add del mod ord">
        <pc:chgData name="用 共" userId="674416862f0b68f3" providerId="LiveId" clId="{896F913D-0545-4CA4-8124-25521E1F1A94}" dt="2022-10-20T18:22:25.331" v="3109" actId="47"/>
        <pc:sldMkLst>
          <pc:docMk/>
          <pc:sldMk cId="1428352961" sldId="352"/>
        </pc:sldMkLst>
        <pc:spChg chg="mod">
          <ac:chgData name="用 共" userId="674416862f0b68f3" providerId="LiveId" clId="{896F913D-0545-4CA4-8124-25521E1F1A94}" dt="2022-10-20T18:16:38.333" v="3000" actId="20577"/>
          <ac:spMkLst>
            <pc:docMk/>
            <pc:sldMk cId="1428352961" sldId="352"/>
            <ac:spMk id="2" creationId="{7CABDABE-72FF-D298-A336-6701400B2F20}"/>
          </ac:spMkLst>
        </pc:spChg>
      </pc:sldChg>
      <pc:sldChg chg="addSp modSp new mod">
        <pc:chgData name="用 共" userId="674416862f0b68f3" providerId="LiveId" clId="{896F913D-0545-4CA4-8124-25521E1F1A94}" dt="2022-10-20T18:41:24.948" v="3444" actId="121"/>
        <pc:sldMkLst>
          <pc:docMk/>
          <pc:sldMk cId="1501356492" sldId="353"/>
        </pc:sldMkLst>
        <pc:spChg chg="mod">
          <ac:chgData name="用 共" userId="674416862f0b68f3" providerId="LiveId" clId="{896F913D-0545-4CA4-8124-25521E1F1A94}" dt="2022-10-20T18:17:09.471" v="3040" actId="20577"/>
          <ac:spMkLst>
            <pc:docMk/>
            <pc:sldMk cId="1501356492" sldId="353"/>
            <ac:spMk id="2" creationId="{5D7AFB59-DE3C-AA46-86FC-79CC5F1BC726}"/>
          </ac:spMkLst>
        </pc:spChg>
        <pc:spChg chg="mod">
          <ac:chgData name="用 共" userId="674416862f0b68f3" providerId="LiveId" clId="{896F913D-0545-4CA4-8124-25521E1F1A94}" dt="2022-10-20T18:21:02.197" v="3100" actId="20577"/>
          <ac:spMkLst>
            <pc:docMk/>
            <pc:sldMk cId="1501356492" sldId="353"/>
            <ac:spMk id="3" creationId="{727AB939-BC7A-ED0F-8E3C-F7FD82E21E9D}"/>
          </ac:spMkLst>
        </pc:spChg>
        <pc:spChg chg="add mod ord">
          <ac:chgData name="用 共" userId="674416862f0b68f3" providerId="LiveId" clId="{896F913D-0545-4CA4-8124-25521E1F1A94}" dt="2022-10-20T18:17:13.550" v="3042" actId="14100"/>
          <ac:spMkLst>
            <pc:docMk/>
            <pc:sldMk cId="1501356492" sldId="353"/>
            <ac:spMk id="4" creationId="{CCF11986-FB6E-E5AE-F5E1-2DB2D105C2F5}"/>
          </ac:spMkLst>
        </pc:spChg>
        <pc:spChg chg="add mod">
          <ac:chgData name="用 共" userId="674416862f0b68f3" providerId="LiveId" clId="{896F913D-0545-4CA4-8124-25521E1F1A94}" dt="2022-10-20T18:41:24.948" v="3444" actId="121"/>
          <ac:spMkLst>
            <pc:docMk/>
            <pc:sldMk cId="1501356492" sldId="353"/>
            <ac:spMk id="7" creationId="{48417D65-4D62-B4CC-3719-9E06614D049D}"/>
          </ac:spMkLst>
        </pc:spChg>
        <pc:picChg chg="add mod">
          <ac:chgData name="用 共" userId="674416862f0b68f3" providerId="LiveId" clId="{896F913D-0545-4CA4-8124-25521E1F1A94}" dt="2022-10-20T18:22:16.768" v="3108" actId="1076"/>
          <ac:picMkLst>
            <pc:docMk/>
            <pc:sldMk cId="1501356492" sldId="353"/>
            <ac:picMk id="6" creationId="{8BB264E0-A3B7-41C9-E704-21166D4C7DB6}"/>
          </ac:picMkLst>
        </pc:picChg>
      </pc:sldChg>
      <pc:sldChg chg="addSp delSp modSp add mod">
        <pc:chgData name="用 共" userId="674416862f0b68f3" providerId="LiveId" clId="{896F913D-0545-4CA4-8124-25521E1F1A94}" dt="2022-10-20T18:31:10.845" v="3222" actId="1076"/>
        <pc:sldMkLst>
          <pc:docMk/>
          <pc:sldMk cId="1871353809" sldId="354"/>
        </pc:sldMkLst>
        <pc:spChg chg="del">
          <ac:chgData name="用 共" userId="674416862f0b68f3" providerId="LiveId" clId="{896F913D-0545-4CA4-8124-25521E1F1A94}" dt="2022-10-20T18:23:53.623" v="3112" actId="478"/>
          <ac:spMkLst>
            <pc:docMk/>
            <pc:sldMk cId="1871353809" sldId="354"/>
            <ac:spMk id="3" creationId="{727AB939-BC7A-ED0F-8E3C-F7FD82E21E9D}"/>
          </ac:spMkLst>
        </pc:spChg>
        <pc:spChg chg="add del mod">
          <ac:chgData name="用 共" userId="674416862f0b68f3" providerId="LiveId" clId="{896F913D-0545-4CA4-8124-25521E1F1A94}" dt="2022-10-20T18:23:54.422" v="3113" actId="478"/>
          <ac:spMkLst>
            <pc:docMk/>
            <pc:sldMk cId="1871353809" sldId="354"/>
            <ac:spMk id="7" creationId="{4B3F3F76-6CF5-F270-7E81-7FA0D44444AA}"/>
          </ac:spMkLst>
        </pc:spChg>
        <pc:spChg chg="add mod">
          <ac:chgData name="用 共" userId="674416862f0b68f3" providerId="LiveId" clId="{896F913D-0545-4CA4-8124-25521E1F1A94}" dt="2022-10-20T18:30:54.416" v="3199" actId="1036"/>
          <ac:spMkLst>
            <pc:docMk/>
            <pc:sldMk cId="1871353809" sldId="354"/>
            <ac:spMk id="10" creationId="{37D263E3-B28F-D192-9478-3D9C4EC841F9}"/>
          </ac:spMkLst>
        </pc:spChg>
        <pc:spChg chg="add mod">
          <ac:chgData name="用 共" userId="674416862f0b68f3" providerId="LiveId" clId="{896F913D-0545-4CA4-8124-25521E1F1A94}" dt="2022-10-20T18:31:10.845" v="3222" actId="1076"/>
          <ac:spMkLst>
            <pc:docMk/>
            <pc:sldMk cId="1871353809" sldId="354"/>
            <ac:spMk id="11" creationId="{72C23DC0-1B5F-9EF9-066F-12F415E09D9E}"/>
          </ac:spMkLst>
        </pc:spChg>
        <pc:picChg chg="del">
          <ac:chgData name="用 共" userId="674416862f0b68f3" providerId="LiveId" clId="{896F913D-0545-4CA4-8124-25521E1F1A94}" dt="2022-10-20T18:23:52.165" v="3111" actId="478"/>
          <ac:picMkLst>
            <pc:docMk/>
            <pc:sldMk cId="1871353809" sldId="354"/>
            <ac:picMk id="6" creationId="{8BB264E0-A3B7-41C9-E704-21166D4C7DB6}"/>
          </ac:picMkLst>
        </pc:picChg>
        <pc:picChg chg="add mod modCrop">
          <ac:chgData name="用 共" userId="674416862f0b68f3" providerId="LiveId" clId="{896F913D-0545-4CA4-8124-25521E1F1A94}" dt="2022-10-20T18:24:13.278" v="3122" actId="1076"/>
          <ac:picMkLst>
            <pc:docMk/>
            <pc:sldMk cId="1871353809" sldId="354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1:55.063" v="3265" actId="1076"/>
        <pc:sldMkLst>
          <pc:docMk/>
          <pc:sldMk cId="1637710375" sldId="355"/>
        </pc:sldMkLst>
        <pc:spChg chg="add mod">
          <ac:chgData name="用 共" userId="674416862f0b68f3" providerId="LiveId" clId="{896F913D-0545-4CA4-8124-25521E1F1A94}" dt="2022-10-20T18:31:55.063" v="3265" actId="1076"/>
          <ac:spMkLst>
            <pc:docMk/>
            <pc:sldMk cId="1637710375" sldId="355"/>
            <ac:spMk id="8" creationId="{40E48928-A69F-C1F0-0CBA-6CE82D7B2A1B}"/>
          </ac:spMkLst>
        </pc:spChg>
        <pc:spChg chg="mod ord">
          <ac:chgData name="用 共" userId="674416862f0b68f3" providerId="LiveId" clId="{896F913D-0545-4CA4-8124-25521E1F1A94}" dt="2022-10-20T18:31:34.583" v="3231" actId="1076"/>
          <ac:spMkLst>
            <pc:docMk/>
            <pc:sldMk cId="1637710375" sldId="355"/>
            <ac:spMk id="10" creationId="{37D263E3-B28F-D192-9478-3D9C4EC841F9}"/>
          </ac:spMkLst>
        </pc:spChg>
        <pc:picChg chg="add del mod modCrop">
          <ac:chgData name="用 共" userId="674416862f0b68f3" providerId="LiveId" clId="{896F913D-0545-4CA4-8124-25521E1F1A94}" dt="2022-10-20T18:31:21.824" v="3223" actId="478"/>
          <ac:picMkLst>
            <pc:docMk/>
            <pc:sldMk cId="1637710375" sldId="355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1:30.223" v="3228" actId="1076"/>
          <ac:picMkLst>
            <pc:docMk/>
            <pc:sldMk cId="1637710375" sldId="355"/>
            <ac:picMk id="7" creationId="{CEF0EA78-316C-9D1F-162C-41EA538A0290}"/>
          </ac:picMkLst>
        </pc:picChg>
        <pc:picChg chg="del">
          <ac:chgData name="用 共" userId="674416862f0b68f3" providerId="LiveId" clId="{896F913D-0545-4CA4-8124-25521E1F1A94}" dt="2022-10-20T18:25:03.464" v="3131" actId="478"/>
          <ac:picMkLst>
            <pc:docMk/>
            <pc:sldMk cId="1637710375" sldId="355"/>
            <ac:picMk id="9" creationId="{7DF7B852-4ED8-0AEA-77CE-6B5860EC4680}"/>
          </ac:picMkLst>
        </pc:picChg>
      </pc:sldChg>
      <pc:sldChg chg="addSp delSp modSp add mod">
        <pc:chgData name="用 共" userId="674416862f0b68f3" providerId="LiveId" clId="{896F913D-0545-4CA4-8124-25521E1F1A94}" dt="2022-10-20T18:34:00.758" v="3335" actId="1076"/>
        <pc:sldMkLst>
          <pc:docMk/>
          <pc:sldMk cId="2019869873" sldId="356"/>
        </pc:sldMkLst>
        <pc:spChg chg="add mod">
          <ac:chgData name="用 共" userId="674416862f0b68f3" providerId="LiveId" clId="{896F913D-0545-4CA4-8124-25521E1F1A94}" dt="2022-10-20T18:34:00.758" v="3335" actId="1076"/>
          <ac:spMkLst>
            <pc:docMk/>
            <pc:sldMk cId="2019869873" sldId="356"/>
            <ac:spMk id="7" creationId="{9ACEC3A9-57C7-8F67-F121-C833A98EC010}"/>
          </ac:spMkLst>
        </pc:spChg>
        <pc:spChg chg="del">
          <ac:chgData name="用 共" userId="674416862f0b68f3" providerId="LiveId" clId="{896F913D-0545-4CA4-8124-25521E1F1A94}" dt="2022-10-20T18:29:07.101" v="3145" actId="478"/>
          <ac:spMkLst>
            <pc:docMk/>
            <pc:sldMk cId="2019869873" sldId="356"/>
            <ac:spMk id="10" creationId="{37D263E3-B28F-D192-9478-3D9C4EC841F9}"/>
          </ac:spMkLst>
        </pc:spChg>
        <pc:picChg chg="del">
          <ac:chgData name="用 共" userId="674416862f0b68f3" providerId="LiveId" clId="{896F913D-0545-4CA4-8124-25521E1F1A94}" dt="2022-10-20T18:29:06.094" v="3144" actId="478"/>
          <ac:picMkLst>
            <pc:docMk/>
            <pc:sldMk cId="2019869873" sldId="356"/>
            <ac:picMk id="5" creationId="{B58A5182-11AC-A2CF-EA5C-C8EB99A7AF98}"/>
          </ac:picMkLst>
        </pc:picChg>
        <pc:picChg chg="add mod">
          <ac:chgData name="用 共" userId="674416862f0b68f3" providerId="LiveId" clId="{896F913D-0545-4CA4-8124-25521E1F1A94}" dt="2022-10-20T18:32:06.070" v="3270" actId="14100"/>
          <ac:picMkLst>
            <pc:docMk/>
            <pc:sldMk cId="2019869873" sldId="356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6:21.035" v="3372" actId="1076"/>
        <pc:sldMkLst>
          <pc:docMk/>
          <pc:sldMk cId="3841377558" sldId="357"/>
        </pc:sldMkLst>
        <pc:spChg chg="mod ord">
          <ac:chgData name="用 共" userId="674416862f0b68f3" providerId="LiveId" clId="{896F913D-0545-4CA4-8124-25521E1F1A94}" dt="2022-10-20T18:36:21.035" v="3372" actId="1076"/>
          <ac:spMkLst>
            <pc:docMk/>
            <pc:sldMk cId="3841377558" sldId="357"/>
            <ac:spMk id="7" creationId="{9ACEC3A9-57C7-8F67-F121-C833A98EC010}"/>
          </ac:spMkLst>
        </pc:spChg>
        <pc:spChg chg="add mod">
          <ac:chgData name="用 共" userId="674416862f0b68f3" providerId="LiveId" clId="{896F913D-0545-4CA4-8124-25521E1F1A94}" dt="2022-10-20T18:35:57.522" v="3347" actId="14100"/>
          <ac:spMkLst>
            <pc:docMk/>
            <pc:sldMk cId="3841377558" sldId="357"/>
            <ac:spMk id="8" creationId="{1A423CB2-A200-BD37-4EC0-B8705E24B6E9}"/>
          </ac:spMkLst>
        </pc:spChg>
        <pc:picChg chg="add mod">
          <ac:chgData name="用 共" userId="674416862f0b68f3" providerId="LiveId" clId="{896F913D-0545-4CA4-8124-25521E1F1A94}" dt="2022-10-20T18:35:47.969" v="3343" actId="1076"/>
          <ac:picMkLst>
            <pc:docMk/>
            <pc:sldMk cId="3841377558" sldId="357"/>
            <ac:picMk id="5" creationId="{11773C8A-D3F5-7D38-7B7B-44EC5C2C051F}"/>
          </ac:picMkLst>
        </pc:picChg>
        <pc:picChg chg="del">
          <ac:chgData name="用 共" userId="674416862f0b68f3" providerId="LiveId" clId="{896F913D-0545-4CA4-8124-25521E1F1A94}" dt="2022-10-20T18:35:44.342" v="3340" actId="478"/>
          <ac:picMkLst>
            <pc:docMk/>
            <pc:sldMk cId="3841377558" sldId="357"/>
            <ac:picMk id="6" creationId="{00814768-E71D-DE8E-6BBE-72106A21A2C6}"/>
          </ac:picMkLst>
        </pc:picChg>
      </pc:sldChg>
      <pc:sldChg chg="addSp delSp modSp add mod">
        <pc:chgData name="用 共" userId="674416862f0b68f3" providerId="LiveId" clId="{896F913D-0545-4CA4-8124-25521E1F1A94}" dt="2022-10-20T18:38:29.845" v="3409" actId="1076"/>
        <pc:sldMkLst>
          <pc:docMk/>
          <pc:sldMk cId="3309340337" sldId="358"/>
        </pc:sldMkLst>
        <pc:spChg chg="mod ord">
          <ac:chgData name="用 共" userId="674416862f0b68f3" providerId="LiveId" clId="{896F913D-0545-4CA4-8124-25521E1F1A94}" dt="2022-10-20T18:38:26.962" v="3408" actId="1076"/>
          <ac:spMkLst>
            <pc:docMk/>
            <pc:sldMk cId="3309340337" sldId="358"/>
            <ac:spMk id="7" creationId="{9ACEC3A9-57C7-8F67-F121-C833A98EC010}"/>
          </ac:spMkLst>
        </pc:spChg>
        <pc:spChg chg="mod ord">
          <ac:chgData name="用 共" userId="674416862f0b68f3" providerId="LiveId" clId="{896F913D-0545-4CA4-8124-25521E1F1A94}" dt="2022-10-20T18:37:51.495" v="3379" actId="1076"/>
          <ac:spMkLst>
            <pc:docMk/>
            <pc:sldMk cId="3309340337" sldId="358"/>
            <ac:spMk id="8" creationId="{1A423CB2-A200-BD37-4EC0-B8705E24B6E9}"/>
          </ac:spMkLst>
        </pc:spChg>
        <pc:spChg chg="add mod">
          <ac:chgData name="用 共" userId="674416862f0b68f3" providerId="LiveId" clId="{896F913D-0545-4CA4-8124-25521E1F1A94}" dt="2022-10-20T18:38:29.845" v="3409" actId="1076"/>
          <ac:spMkLst>
            <pc:docMk/>
            <pc:sldMk cId="3309340337" sldId="358"/>
            <ac:spMk id="9" creationId="{9F60625F-3B70-401B-31D4-1129837E832C}"/>
          </ac:spMkLst>
        </pc:spChg>
        <pc:picChg chg="del">
          <ac:chgData name="用 共" userId="674416862f0b68f3" providerId="LiveId" clId="{896F913D-0545-4CA4-8124-25521E1F1A94}" dt="2022-10-20T18:37:38.122" v="3375" actId="478"/>
          <ac:picMkLst>
            <pc:docMk/>
            <pc:sldMk cId="3309340337" sldId="358"/>
            <ac:picMk id="5" creationId="{11773C8A-D3F5-7D38-7B7B-44EC5C2C051F}"/>
          </ac:picMkLst>
        </pc:picChg>
        <pc:picChg chg="add">
          <ac:chgData name="用 共" userId="674416862f0b68f3" providerId="LiveId" clId="{896F913D-0545-4CA4-8124-25521E1F1A94}" dt="2022-10-20T18:37:36.097" v="3374" actId="22"/>
          <ac:picMkLst>
            <pc:docMk/>
            <pc:sldMk cId="3309340337" sldId="358"/>
            <ac:picMk id="6" creationId="{180E9B51-4A3D-15EA-7E57-56CCDAF5E2B7}"/>
          </ac:picMkLst>
        </pc:picChg>
        <pc:picChg chg="add del">
          <ac:chgData name="用 共" userId="674416862f0b68f3" providerId="LiveId" clId="{896F913D-0545-4CA4-8124-25521E1F1A94}" dt="2022-10-20T18:38:06.668" v="3398" actId="22"/>
          <ac:picMkLst>
            <pc:docMk/>
            <pc:sldMk cId="3309340337" sldId="358"/>
            <ac:picMk id="11" creationId="{70B420AC-6D22-09E7-0EDD-7B2804E76AB4}"/>
          </ac:picMkLst>
        </pc:picChg>
      </pc:sldChg>
      <pc:sldChg chg="addSp delSp modSp add mod ord">
        <pc:chgData name="用 共" userId="674416862f0b68f3" providerId="LiveId" clId="{896F913D-0545-4CA4-8124-25521E1F1A94}" dt="2022-10-20T19:28:40.340" v="3932" actId="478"/>
        <pc:sldMkLst>
          <pc:docMk/>
          <pc:sldMk cId="1909936074" sldId="359"/>
        </pc:sldMkLst>
        <pc:spChg chg="mod">
          <ac:chgData name="用 共" userId="674416862f0b68f3" providerId="LiveId" clId="{896F913D-0545-4CA4-8124-25521E1F1A94}" dt="2022-10-20T19:12:41.694" v="3461" actId="20577"/>
          <ac:spMkLst>
            <pc:docMk/>
            <pc:sldMk cId="1909936074" sldId="359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13:34.580" v="3477" actId="1076"/>
          <ac:spMkLst>
            <pc:docMk/>
            <pc:sldMk cId="1909936074" sldId="359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13:46.225" v="3479" actId="1076"/>
          <ac:spMkLst>
            <pc:docMk/>
            <pc:sldMk cId="1909936074" sldId="359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13:22.508" v="3476" actId="403"/>
          <ac:spMkLst>
            <pc:docMk/>
            <pc:sldMk cId="1909936074" sldId="35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16:00.545" v="3491" actId="20577"/>
          <ac:spMkLst>
            <pc:docMk/>
            <pc:sldMk cId="1909936074" sldId="359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16:19.378" v="3515" actId="20577"/>
          <ac:spMkLst>
            <pc:docMk/>
            <pc:sldMk cId="1909936074" sldId="359"/>
            <ac:spMk id="11" creationId="{E0CCA564-0F3F-021F-263E-D41B701639F6}"/>
          </ac:spMkLst>
        </pc:spChg>
        <pc:spChg chg="add mod">
          <ac:chgData name="用 共" userId="674416862f0b68f3" providerId="LiveId" clId="{896F913D-0545-4CA4-8124-25521E1F1A94}" dt="2022-10-20T19:17:16.438" v="3562" actId="20577"/>
          <ac:spMkLst>
            <pc:docMk/>
            <pc:sldMk cId="1909936074" sldId="359"/>
            <ac:spMk id="12" creationId="{129B255B-CE97-82AA-B6AB-01297465D220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12:49.081" v="3463" actId="14100"/>
          <ac:spMkLst>
            <pc:docMk/>
            <pc:sldMk cId="1909936074" sldId="359"/>
            <ac:spMk id="15" creationId="{4348C04D-771B-E652-2AF6-3297437B9DEF}"/>
          </ac:spMkLst>
        </pc:spChg>
        <pc:spChg chg="add mod">
          <ac:chgData name="用 共" userId="674416862f0b68f3" providerId="LiveId" clId="{896F913D-0545-4CA4-8124-25521E1F1A94}" dt="2022-10-20T19:17:17.588" v="3564" actId="20577"/>
          <ac:spMkLst>
            <pc:docMk/>
            <pc:sldMk cId="1909936074" sldId="359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16:26.979" v="3528" actId="20577"/>
          <ac:spMkLst>
            <pc:docMk/>
            <pc:sldMk cId="1909936074" sldId="359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15:11.373" v="3482" actId="1076"/>
          <ac:spMkLst>
            <pc:docMk/>
            <pc:sldMk cId="1909936074" sldId="359"/>
            <ac:spMk id="18" creationId="{D0BFAF3F-1EEF-649E-EC68-CA3090BE9FE7}"/>
          </ac:spMkLst>
        </pc:spChg>
        <pc:spChg chg="add mod">
          <ac:chgData name="用 共" userId="674416862f0b68f3" providerId="LiveId" clId="{896F913D-0545-4CA4-8124-25521E1F1A94}" dt="2022-10-20T19:17:14.082" v="3560" actId="1076"/>
          <ac:spMkLst>
            <pc:docMk/>
            <pc:sldMk cId="1909936074" sldId="359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16:14.952" v="3512" actId="14100"/>
          <ac:spMkLst>
            <pc:docMk/>
            <pc:sldMk cId="1909936074" sldId="359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15:57.702" v="3484"/>
          <ac:spMkLst>
            <pc:docMk/>
            <pc:sldMk cId="1909936074" sldId="359"/>
            <ac:spMk id="21" creationId="{EF5ED9BB-EE3A-D0D7-8C1F-25373B526D5B}"/>
          </ac:spMkLst>
        </pc:spChg>
        <pc:spChg chg="del">
          <ac:chgData name="用 共" userId="674416862f0b68f3" providerId="LiveId" clId="{896F913D-0545-4CA4-8124-25521E1F1A94}" dt="2022-10-20T19:28:40.340" v="3932" actId="478"/>
          <ac:spMkLst>
            <pc:docMk/>
            <pc:sldMk cId="1909936074" sldId="359"/>
            <ac:spMk id="27" creationId="{A4AB8FDC-841C-0160-47F9-646B70B647F2}"/>
          </ac:spMkLst>
        </pc:spChg>
      </pc:sldChg>
      <pc:sldChg chg="add del">
        <pc:chgData name="用 共" userId="674416862f0b68f3" providerId="LiveId" clId="{896F913D-0545-4CA4-8124-25521E1F1A94}" dt="2022-10-20T19:20:44.336" v="3583" actId="47"/>
        <pc:sldMkLst>
          <pc:docMk/>
          <pc:sldMk cId="4048206559" sldId="360"/>
        </pc:sldMkLst>
      </pc:sldChg>
      <pc:sldChg chg="addSp delSp modSp add mod ord">
        <pc:chgData name="用 共" userId="674416862f0b68f3" providerId="LiveId" clId="{896F913D-0545-4CA4-8124-25521E1F1A94}" dt="2022-10-20T19:25:12.177" v="3841" actId="167"/>
        <pc:sldMkLst>
          <pc:docMk/>
          <pc:sldMk cId="2847562119" sldId="361"/>
        </pc:sldMkLst>
        <pc:spChg chg="mod">
          <ac:chgData name="用 共" userId="674416862f0b68f3" providerId="LiveId" clId="{896F913D-0545-4CA4-8124-25521E1F1A94}" dt="2022-10-20T19:25:05.926" v="3838"/>
          <ac:spMkLst>
            <pc:docMk/>
            <pc:sldMk cId="2847562119" sldId="361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20:17.575" v="3573" actId="478"/>
          <ac:spMkLst>
            <pc:docMk/>
            <pc:sldMk cId="2847562119" sldId="361"/>
            <ac:spMk id="3" creationId="{981F0793-D408-03C6-D1CE-CC509D8F5C7A}"/>
          </ac:spMkLst>
        </pc:spChg>
        <pc:spChg chg="del">
          <ac:chgData name="用 共" userId="674416862f0b68f3" providerId="LiveId" clId="{896F913D-0545-4CA4-8124-25521E1F1A94}" dt="2022-10-20T19:20:19.160" v="3575" actId="478"/>
          <ac:spMkLst>
            <pc:docMk/>
            <pc:sldMk cId="2847562119" sldId="361"/>
            <ac:spMk id="4" creationId="{11DB9D47-1830-9B94-8A96-7D3CCA74554F}"/>
          </ac:spMkLst>
        </pc:spChg>
        <pc:spChg chg="del">
          <ac:chgData name="用 共" userId="674416862f0b68f3" providerId="LiveId" clId="{896F913D-0545-4CA4-8124-25521E1F1A94}" dt="2022-10-20T19:20:19.799" v="3576" actId="478"/>
          <ac:spMkLst>
            <pc:docMk/>
            <pc:sldMk cId="2847562119" sldId="361"/>
            <ac:spMk id="5" creationId="{97CE9577-74F1-963A-91E0-4B5344582896}"/>
          </ac:spMkLst>
        </pc:spChg>
        <pc:spChg chg="del">
          <ac:chgData name="用 共" userId="674416862f0b68f3" providerId="LiveId" clId="{896F913D-0545-4CA4-8124-25521E1F1A94}" dt="2022-10-20T19:25:09.855" v="3839" actId="478"/>
          <ac:spMkLst>
            <pc:docMk/>
            <pc:sldMk cId="2847562119" sldId="361"/>
            <ac:spMk id="6" creationId="{AA9B7D47-9261-1881-7591-5DFA58A4D8DE}"/>
          </ac:spMkLst>
        </pc:spChg>
        <pc:spChg chg="del">
          <ac:chgData name="用 共" userId="674416862f0b68f3" providerId="LiveId" clId="{896F913D-0545-4CA4-8124-25521E1F1A94}" dt="2022-10-20T19:20:16.472" v="3572" actId="478"/>
          <ac:spMkLst>
            <pc:docMk/>
            <pc:sldMk cId="2847562119" sldId="361"/>
            <ac:spMk id="7" creationId="{E41582D9-AA74-A24F-6B06-AB958E4C5DD9}"/>
          </ac:spMkLst>
        </pc:spChg>
        <pc:spChg chg="del">
          <ac:chgData name="用 共" userId="674416862f0b68f3" providerId="LiveId" clId="{896F913D-0545-4CA4-8124-25521E1F1A94}" dt="2022-10-20T19:20:12.840" v="3571" actId="478"/>
          <ac:spMkLst>
            <pc:docMk/>
            <pc:sldMk cId="2847562119" sldId="361"/>
            <ac:spMk id="8" creationId="{859E5F26-C72B-115D-49AD-A91BA7E41D67}"/>
          </ac:spMkLst>
        </pc:spChg>
        <pc:spChg chg="mod">
          <ac:chgData name="用 共" userId="674416862f0b68f3" providerId="LiveId" clId="{896F913D-0545-4CA4-8124-25521E1F1A94}" dt="2022-10-20T19:23:47.696" v="3794" actId="27636"/>
          <ac:spMkLst>
            <pc:docMk/>
            <pc:sldMk cId="2847562119" sldId="361"/>
            <ac:spMk id="9" creationId="{C6401F2D-3CB5-3E47-36F8-661D4672A0FE}"/>
          </ac:spMkLst>
        </pc:spChg>
        <pc:spChg chg="del">
          <ac:chgData name="用 共" userId="674416862f0b68f3" providerId="LiveId" clId="{896F913D-0545-4CA4-8124-25521E1F1A94}" dt="2022-10-20T19:20:18.329" v="3574" actId="478"/>
          <ac:spMkLst>
            <pc:docMk/>
            <pc:sldMk cId="2847562119" sldId="361"/>
            <ac:spMk id="10" creationId="{7DDAC466-A5BC-E892-1D41-8469636B7CED}"/>
          </ac:spMkLst>
        </pc:spChg>
        <pc:spChg chg="add mod">
          <ac:chgData name="用 共" userId="674416862f0b68f3" providerId="LiveId" clId="{896F913D-0545-4CA4-8124-25521E1F1A94}" dt="2022-10-20T19:23:53.153" v="3795" actId="1076"/>
          <ac:spMkLst>
            <pc:docMk/>
            <pc:sldMk cId="2847562119" sldId="361"/>
            <ac:spMk id="11" creationId="{76E8CB56-37D4-4138-E0A2-C4688975A12E}"/>
          </ac:spMkLst>
        </pc:spChg>
        <pc:spChg chg="add mod">
          <ac:chgData name="用 共" userId="674416862f0b68f3" providerId="LiveId" clId="{896F913D-0545-4CA4-8124-25521E1F1A94}" dt="2022-10-20T19:23:54.896" v="3796" actId="1076"/>
          <ac:spMkLst>
            <pc:docMk/>
            <pc:sldMk cId="2847562119" sldId="361"/>
            <ac:spMk id="12" creationId="{281F3834-8B45-F5C8-9022-7DAF5BDF8B84}"/>
          </ac:spMkLst>
        </pc:spChg>
        <pc:spChg chg="add mod">
          <ac:chgData name="用 共" userId="674416862f0b68f3" providerId="LiveId" clId="{896F913D-0545-4CA4-8124-25521E1F1A94}" dt="2022-10-20T19:24:21.283" v="3837" actId="1076"/>
          <ac:spMkLst>
            <pc:docMk/>
            <pc:sldMk cId="2847562119" sldId="361"/>
            <ac:spMk id="13" creationId="{27E4225B-C02A-DA9D-BB37-3D778AE789D2}"/>
          </ac:spMkLst>
        </pc:spChg>
        <pc:spChg chg="add mod ord">
          <ac:chgData name="用 共" userId="674416862f0b68f3" providerId="LiveId" clId="{896F913D-0545-4CA4-8124-25521E1F1A94}" dt="2022-10-20T19:25:12.177" v="3841" actId="167"/>
          <ac:spMkLst>
            <pc:docMk/>
            <pc:sldMk cId="2847562119" sldId="361"/>
            <ac:spMk id="14" creationId="{9555E39A-D238-5809-5ED0-1CB918FA54DE}"/>
          </ac:spMkLst>
        </pc:spChg>
      </pc:sldChg>
      <pc:sldChg chg="addSp delSp modSp add mod">
        <pc:chgData name="用 共" userId="674416862f0b68f3" providerId="LiveId" clId="{896F913D-0545-4CA4-8124-25521E1F1A94}" dt="2022-10-20T19:28:42.388" v="3933" actId="478"/>
        <pc:sldMkLst>
          <pc:docMk/>
          <pc:sldMk cId="850499327" sldId="362"/>
        </pc:sldMkLst>
        <pc:spChg chg="mod">
          <ac:chgData name="用 共" userId="674416862f0b68f3" providerId="LiveId" clId="{896F913D-0545-4CA4-8124-25521E1F1A94}" dt="2022-10-20T19:25:43.939" v="3873" actId="20577"/>
          <ac:spMkLst>
            <pc:docMk/>
            <pc:sldMk cId="850499327" sldId="362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26:56.506" v="3892" actId="1076"/>
          <ac:spMkLst>
            <pc:docMk/>
            <pc:sldMk cId="850499327" sldId="362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27:58.292" v="3917" actId="20577"/>
          <ac:spMkLst>
            <pc:docMk/>
            <pc:sldMk cId="850499327" sldId="362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27:13.064" v="3895" actId="1076"/>
          <ac:spMkLst>
            <pc:docMk/>
            <pc:sldMk cId="850499327" sldId="362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27:34.661" v="3905" actId="403"/>
          <ac:spMkLst>
            <pc:docMk/>
            <pc:sldMk cId="850499327" sldId="362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26:42.135" v="3884"/>
          <ac:spMkLst>
            <pc:docMk/>
            <pc:sldMk cId="850499327" sldId="362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2" creationId="{129B255B-CE97-82AA-B6AB-01297465D220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3" creationId="{1D542006-E4DF-9D55-F9F6-990D9865CCC3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25:54.807" v="3876" actId="14100"/>
          <ac:spMkLst>
            <pc:docMk/>
            <pc:sldMk cId="850499327" sldId="362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6" creationId="{7B32F8D7-DC06-2191-6C9E-59543B8EB587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18" creationId="{D0BFAF3F-1EEF-649E-EC68-CA3090BE9FE7}"/>
          </ac:spMkLst>
        </pc:spChg>
        <pc:spChg chg="del">
          <ac:chgData name="用 共" userId="674416862f0b68f3" providerId="LiveId" clId="{896F913D-0545-4CA4-8124-25521E1F1A94}" dt="2022-10-20T19:28:28.852" v="3930" actId="478"/>
          <ac:spMkLst>
            <pc:docMk/>
            <pc:sldMk cId="850499327" sldId="362"/>
            <ac:spMk id="19" creationId="{39CE6235-DCBD-4559-663D-D80411381B8D}"/>
          </ac:spMkLst>
        </pc:spChg>
        <pc:spChg chg="mod">
          <ac:chgData name="用 共" userId="674416862f0b68f3" providerId="LiveId" clId="{896F913D-0545-4CA4-8124-25521E1F1A94}" dt="2022-10-20T19:28:35.458" v="3931" actId="1076"/>
          <ac:spMkLst>
            <pc:docMk/>
            <pc:sldMk cId="850499327" sldId="362"/>
            <ac:spMk id="20" creationId="{AE705058-1873-CFD1-1033-1CAA63B0FC7B}"/>
          </ac:spMkLst>
        </pc:spChg>
        <pc:spChg chg="add del">
          <ac:chgData name="用 共" userId="674416862f0b68f3" providerId="LiveId" clId="{896F913D-0545-4CA4-8124-25521E1F1A94}" dt="2022-10-20T19:28:07.463" v="3919"/>
          <ac:spMkLst>
            <pc:docMk/>
            <pc:sldMk cId="850499327" sldId="362"/>
            <ac:spMk id="21" creationId="{D4FC6833-733B-5493-E595-22B5E407F6A0}"/>
          </ac:spMkLst>
        </pc:spChg>
        <pc:spChg chg="del">
          <ac:chgData name="用 共" userId="674416862f0b68f3" providerId="LiveId" clId="{896F913D-0545-4CA4-8124-25521E1F1A94}" dt="2022-10-20T19:28:42.388" v="3933" actId="478"/>
          <ac:spMkLst>
            <pc:docMk/>
            <pc:sldMk cId="850499327" sldId="362"/>
            <ac:spMk id="27" creationId="{A4AB8FDC-841C-0160-47F9-646B70B647F2}"/>
          </ac:spMkLst>
        </pc:spChg>
      </pc:sldChg>
      <pc:sldChg chg="addSp delSp modSp add mod">
        <pc:chgData name="用 共" userId="674416862f0b68f3" providerId="LiveId" clId="{896F913D-0545-4CA4-8124-25521E1F1A94}" dt="2022-10-20T19:32:18.221" v="4024" actId="14100"/>
        <pc:sldMkLst>
          <pc:docMk/>
          <pc:sldMk cId="3949986595" sldId="363"/>
        </pc:sldMkLst>
        <pc:spChg chg="mod">
          <ac:chgData name="用 共" userId="674416862f0b68f3" providerId="LiveId" clId="{896F913D-0545-4CA4-8124-25521E1F1A94}" dt="2022-10-20T19:25:49.832" v="3874"/>
          <ac:spMkLst>
            <pc:docMk/>
            <pc:sldMk cId="3949986595" sldId="363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19:26:00.536" v="3879" actId="167"/>
          <ac:spMkLst>
            <pc:docMk/>
            <pc:sldMk cId="3949986595" sldId="363"/>
            <ac:spMk id="3" creationId="{C1F1B39B-20A9-EB77-0293-17649A26CFF8}"/>
          </ac:spMkLst>
        </pc:spChg>
        <pc:spChg chg="mod">
          <ac:chgData name="用 共" userId="674416862f0b68f3" providerId="LiveId" clId="{896F913D-0545-4CA4-8124-25521E1F1A94}" dt="2022-10-20T19:31:33.212" v="3950" actId="14100"/>
          <ac:spMkLst>
            <pc:docMk/>
            <pc:sldMk cId="3949986595" sldId="363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2:18.221" v="4024" actId="14100"/>
          <ac:spMkLst>
            <pc:docMk/>
            <pc:sldMk cId="3949986595" sldId="363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32:15.826" v="4023" actId="1076"/>
          <ac:spMkLst>
            <pc:docMk/>
            <pc:sldMk cId="3949986595" sldId="363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32:04.170" v="4005" actId="14100"/>
          <ac:spMkLst>
            <pc:docMk/>
            <pc:sldMk cId="3949986595" sldId="363"/>
            <ac:spMk id="13" creationId="{27E4225B-C02A-DA9D-BB37-3D778AE789D2}"/>
          </ac:spMkLst>
        </pc:spChg>
        <pc:spChg chg="del">
          <ac:chgData name="用 共" userId="674416862f0b68f3" providerId="LiveId" clId="{896F913D-0545-4CA4-8124-25521E1F1A94}" dt="2022-10-20T19:25:58.224" v="3877" actId="478"/>
          <ac:spMkLst>
            <pc:docMk/>
            <pc:sldMk cId="3949986595" sldId="363"/>
            <ac:spMk id="14" creationId="{9555E39A-D238-5809-5ED0-1CB918FA54DE}"/>
          </ac:spMkLst>
        </pc:spChg>
      </pc:sldChg>
      <pc:sldChg chg="modSp add mod ord">
        <pc:chgData name="用 共" userId="674416862f0b68f3" providerId="LiveId" clId="{896F913D-0545-4CA4-8124-25521E1F1A94}" dt="2022-10-20T19:50:52.920" v="4355"/>
        <pc:sldMkLst>
          <pc:docMk/>
          <pc:sldMk cId="2683704783" sldId="364"/>
        </pc:sldMkLst>
        <pc:spChg chg="mod">
          <ac:chgData name="用 共" userId="674416862f0b68f3" providerId="LiveId" clId="{896F913D-0545-4CA4-8124-25521E1F1A94}" dt="2022-10-20T19:33:15.198" v="4034" actId="20577"/>
          <ac:spMkLst>
            <pc:docMk/>
            <pc:sldMk cId="2683704783" sldId="364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33:16.982" v="4035" actId="14100"/>
          <ac:spMkLst>
            <pc:docMk/>
            <pc:sldMk cId="2683704783" sldId="364"/>
            <ac:spMk id="3" creationId="{DD7215DC-5DB9-21D0-6731-5D0930EB398C}"/>
          </ac:spMkLst>
        </pc:spChg>
      </pc:sldChg>
      <pc:sldChg chg="addSp delSp modSp add mod ord">
        <pc:chgData name="用 共" userId="674416862f0b68f3" providerId="LiveId" clId="{896F913D-0545-4CA4-8124-25521E1F1A94}" dt="2022-10-20T19:50:52.920" v="4355"/>
        <pc:sldMkLst>
          <pc:docMk/>
          <pc:sldMk cId="664972900" sldId="365"/>
        </pc:sldMkLst>
        <pc:spChg chg="mod">
          <ac:chgData name="用 共" userId="674416862f0b68f3" providerId="LiveId" clId="{896F913D-0545-4CA4-8124-25521E1F1A94}" dt="2022-10-20T19:33:25.857" v="4039"/>
          <ac:spMkLst>
            <pc:docMk/>
            <pc:sldMk cId="664972900" sldId="365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3:20.683" v="4036" actId="478"/>
          <ac:spMkLst>
            <pc:docMk/>
            <pc:sldMk cId="664972900" sldId="365"/>
            <ac:spMk id="3" creationId="{6FEECA61-6FF3-6F15-61CC-77306ACAFDCB}"/>
          </ac:spMkLst>
        </pc:spChg>
        <pc:spChg chg="add mod ord">
          <ac:chgData name="用 共" userId="674416862f0b68f3" providerId="LiveId" clId="{896F913D-0545-4CA4-8124-25521E1F1A94}" dt="2022-10-20T19:33:22.879" v="4038" actId="167"/>
          <ac:spMkLst>
            <pc:docMk/>
            <pc:sldMk cId="664972900" sldId="365"/>
            <ac:spMk id="4" creationId="{B5131149-6C65-3FE8-8DE3-8C003CB871E9}"/>
          </ac:spMkLst>
        </pc:spChg>
      </pc:sldChg>
      <pc:sldChg chg="delSp modSp add mod ord">
        <pc:chgData name="用 共" userId="674416862f0b68f3" providerId="LiveId" clId="{896F913D-0545-4CA4-8124-25521E1F1A94}" dt="2022-10-20T19:36:28.875" v="4091" actId="1076"/>
        <pc:sldMkLst>
          <pc:docMk/>
          <pc:sldMk cId="987764975" sldId="366"/>
        </pc:sldMkLst>
        <pc:spChg chg="mod">
          <ac:chgData name="用 共" userId="674416862f0b68f3" providerId="LiveId" clId="{896F913D-0545-4CA4-8124-25521E1F1A94}" dt="2022-10-20T19:35:12.368" v="4062" actId="20577"/>
          <ac:spMkLst>
            <pc:docMk/>
            <pc:sldMk cId="987764975" sldId="366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35:55.762" v="4077" actId="1076"/>
          <ac:spMkLst>
            <pc:docMk/>
            <pc:sldMk cId="987764975" sldId="366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36:02.780" v="4080"/>
          <ac:spMkLst>
            <pc:docMk/>
            <pc:sldMk cId="987764975" sldId="366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36:07.562" v="4081" actId="1076"/>
          <ac:spMkLst>
            <pc:docMk/>
            <pc:sldMk cId="987764975" sldId="366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36:14.190" v="4084"/>
          <ac:spMkLst>
            <pc:docMk/>
            <pc:sldMk cId="987764975" sldId="366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8" creationId="{B5C85CF7-0DEC-D1D6-5E50-46A30988795D}"/>
          </ac:spMkLst>
        </pc:spChg>
        <pc:spChg chg="mod">
          <ac:chgData name="用 共" userId="674416862f0b68f3" providerId="LiveId" clId="{896F913D-0545-4CA4-8124-25521E1F1A94}" dt="2022-10-20T19:35:41.839" v="4075"/>
          <ac:spMkLst>
            <pc:docMk/>
            <pc:sldMk cId="987764975" sldId="366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1" creationId="{E0CCA564-0F3F-021F-263E-D41B701639F6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35:14.904" v="4063" actId="14100"/>
          <ac:spMkLst>
            <pc:docMk/>
            <pc:sldMk cId="987764975" sldId="366"/>
            <ac:spMk id="15" creationId="{4348C04D-771B-E652-2AF6-3297437B9DEF}"/>
          </ac:spMkLst>
        </pc:spChg>
        <pc:spChg chg="del">
          <ac:chgData name="用 共" userId="674416862f0b68f3" providerId="LiveId" clId="{896F913D-0545-4CA4-8124-25521E1F1A94}" dt="2022-10-20T19:36:23.214" v="4090" actId="478"/>
          <ac:spMkLst>
            <pc:docMk/>
            <pc:sldMk cId="987764975" sldId="366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18" creationId="{D0BFAF3F-1EEF-649E-EC68-CA3090BE9FE7}"/>
          </ac:spMkLst>
        </pc:spChg>
        <pc:spChg chg="mod">
          <ac:chgData name="用 共" userId="674416862f0b68f3" providerId="LiveId" clId="{896F913D-0545-4CA4-8124-25521E1F1A94}" dt="2022-10-20T19:36:28.875" v="4091" actId="1076"/>
          <ac:spMkLst>
            <pc:docMk/>
            <pc:sldMk cId="987764975" sldId="366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19:44:57.847" v="4206" actId="14100"/>
        <pc:sldMkLst>
          <pc:docMk/>
          <pc:sldMk cId="1022701913" sldId="367"/>
        </pc:sldMkLst>
        <pc:spChg chg="mod">
          <ac:chgData name="用 共" userId="674416862f0b68f3" providerId="LiveId" clId="{896F913D-0545-4CA4-8124-25521E1F1A94}" dt="2022-10-20T19:35:17.366" v="4064"/>
          <ac:spMkLst>
            <pc:docMk/>
            <pc:sldMk cId="1022701913" sldId="367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35:21.293" v="4065" actId="478"/>
          <ac:spMkLst>
            <pc:docMk/>
            <pc:sldMk cId="1022701913" sldId="367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35:24.676" v="4068" actId="167"/>
          <ac:spMkLst>
            <pc:docMk/>
            <pc:sldMk cId="1022701913" sldId="367"/>
            <ac:spMk id="4" creationId="{F6747470-AE69-6326-C626-CBC1F3E62EEF}"/>
          </ac:spMkLst>
        </pc:spChg>
        <pc:spChg chg="mod">
          <ac:chgData name="用 共" userId="674416862f0b68f3" providerId="LiveId" clId="{896F913D-0545-4CA4-8124-25521E1F1A94}" dt="2022-10-20T19:44:39.004" v="4168" actId="20577"/>
          <ac:spMkLst>
            <pc:docMk/>
            <pc:sldMk cId="1022701913" sldId="367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2:29.556" v="4109" actId="1076"/>
          <ac:spMkLst>
            <pc:docMk/>
            <pc:sldMk cId="1022701913" sldId="367"/>
            <ac:spMk id="11" creationId="{76E8CB56-37D4-4138-E0A2-C4688975A12E}"/>
          </ac:spMkLst>
        </pc:spChg>
        <pc:spChg chg="mod">
          <ac:chgData name="用 共" userId="674416862f0b68f3" providerId="LiveId" clId="{896F913D-0545-4CA4-8124-25521E1F1A94}" dt="2022-10-20T19:44:57.847" v="4206" actId="14100"/>
          <ac:spMkLst>
            <pc:docMk/>
            <pc:sldMk cId="1022701913" sldId="367"/>
            <ac:spMk id="12" creationId="{281F3834-8B45-F5C8-9022-7DAF5BDF8B84}"/>
          </ac:spMkLst>
        </pc:spChg>
        <pc:spChg chg="mod">
          <ac:chgData name="用 共" userId="674416862f0b68f3" providerId="LiveId" clId="{896F913D-0545-4CA4-8124-25521E1F1A94}" dt="2022-10-20T19:43:16.431" v="4164" actId="1076"/>
          <ac:spMkLst>
            <pc:docMk/>
            <pc:sldMk cId="1022701913" sldId="367"/>
            <ac:spMk id="13" creationId="{27E4225B-C02A-DA9D-BB37-3D778AE789D2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228338816" sldId="368"/>
        </pc:sldMkLst>
      </pc:sldChg>
      <pc:sldChg chg="modSp add mod ord">
        <pc:chgData name="用 共" userId="674416862f0b68f3" providerId="LiveId" clId="{896F913D-0545-4CA4-8124-25521E1F1A94}" dt="2022-10-20T19:47:05.631" v="4260" actId="20577"/>
        <pc:sldMkLst>
          <pc:docMk/>
          <pc:sldMk cId="905308100" sldId="368"/>
        </pc:sldMkLst>
        <pc:spChg chg="mod">
          <ac:chgData name="用 共" userId="674416862f0b68f3" providerId="LiveId" clId="{896F913D-0545-4CA4-8124-25521E1F1A94}" dt="2022-10-20T19:46:05.106" v="4229" actId="20577"/>
          <ac:spMkLst>
            <pc:docMk/>
            <pc:sldMk cId="905308100" sldId="368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19:46:32.364" v="4240" actId="1076"/>
          <ac:spMkLst>
            <pc:docMk/>
            <pc:sldMk cId="905308100" sldId="368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46:39.944" v="4243"/>
          <ac:spMkLst>
            <pc:docMk/>
            <pc:sldMk cId="905308100" sldId="368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46:49.409" v="4247" actId="1076"/>
          <ac:spMkLst>
            <pc:docMk/>
            <pc:sldMk cId="905308100" sldId="368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46:28.513" v="4239" actId="14100"/>
          <ac:spMkLst>
            <pc:docMk/>
            <pc:sldMk cId="905308100" sldId="368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6:53.935" v="4248" actId="20577"/>
          <ac:spMkLst>
            <pc:docMk/>
            <pc:sldMk cId="905308100" sldId="368"/>
            <ac:spMk id="10" creationId="{7FCD190D-BF7F-5A88-C925-AD33B0988911}"/>
          </ac:spMkLst>
        </pc:spChg>
        <pc:spChg chg="mod">
          <ac:chgData name="用 共" userId="674416862f0b68f3" providerId="LiveId" clId="{896F913D-0545-4CA4-8124-25521E1F1A94}" dt="2022-10-20T19:46:55.807" v="4249" actId="20577"/>
          <ac:spMkLst>
            <pc:docMk/>
            <pc:sldMk cId="905308100" sldId="368"/>
            <ac:spMk id="11" creationId="{E0CCA564-0F3F-021F-263E-D41B701639F6}"/>
          </ac:spMkLst>
        </pc:spChg>
        <pc:spChg chg="mod">
          <ac:chgData name="用 共" userId="674416862f0b68f3" providerId="LiveId" clId="{896F913D-0545-4CA4-8124-25521E1F1A94}" dt="2022-10-20T19:46:03.050" v="4228" actId="14100"/>
          <ac:spMkLst>
            <pc:docMk/>
            <pc:sldMk cId="905308100" sldId="368"/>
            <ac:spMk id="15" creationId="{4348C04D-771B-E652-2AF6-3297437B9DEF}"/>
          </ac:spMkLst>
        </pc:spChg>
        <pc:spChg chg="mod">
          <ac:chgData name="用 共" userId="674416862f0b68f3" providerId="LiveId" clId="{896F913D-0545-4CA4-8124-25521E1F1A94}" dt="2022-10-20T19:47:05.631" v="4260" actId="20577"/>
          <ac:spMkLst>
            <pc:docMk/>
            <pc:sldMk cId="905308100" sldId="368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47:01.167" v="4255" actId="20577"/>
          <ac:spMkLst>
            <pc:docMk/>
            <pc:sldMk cId="905308100" sldId="368"/>
            <ac:spMk id="20" creationId="{AE705058-1873-CFD1-1033-1CAA63B0FC7B}"/>
          </ac:spMkLst>
        </pc:spChg>
      </pc:sldChg>
      <pc:sldChg chg="add del">
        <pc:chgData name="用 共" userId="674416862f0b68f3" providerId="LiveId" clId="{896F913D-0545-4CA4-8124-25521E1F1A94}" dt="2022-10-20T19:45:34.582" v="4208"/>
        <pc:sldMkLst>
          <pc:docMk/>
          <pc:sldMk cId="3264522573" sldId="369"/>
        </pc:sldMkLst>
      </pc:sldChg>
      <pc:sldChg chg="addSp delSp modSp add mod ord">
        <pc:chgData name="用 共" userId="674416862f0b68f3" providerId="LiveId" clId="{896F913D-0545-4CA4-8124-25521E1F1A94}" dt="2022-10-20T19:50:25.896" v="4353" actId="478"/>
        <pc:sldMkLst>
          <pc:docMk/>
          <pc:sldMk cId="3382294945" sldId="369"/>
        </pc:sldMkLst>
        <pc:spChg chg="mod">
          <ac:chgData name="用 共" userId="674416862f0b68f3" providerId="LiveId" clId="{896F913D-0545-4CA4-8124-25521E1F1A94}" dt="2022-10-20T19:46:08.036" v="4230"/>
          <ac:spMkLst>
            <pc:docMk/>
            <pc:sldMk cId="3382294945" sldId="369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46:11.470" v="4231" actId="478"/>
          <ac:spMkLst>
            <pc:docMk/>
            <pc:sldMk cId="3382294945" sldId="369"/>
            <ac:spMk id="3" creationId="{C1F1B39B-20A9-EB77-0293-17649A26CFF8}"/>
          </ac:spMkLst>
        </pc:spChg>
        <pc:spChg chg="add mod ord">
          <ac:chgData name="用 共" userId="674416862f0b68f3" providerId="LiveId" clId="{896F913D-0545-4CA4-8124-25521E1F1A94}" dt="2022-10-20T19:46:13.924" v="4233" actId="167"/>
          <ac:spMkLst>
            <pc:docMk/>
            <pc:sldMk cId="3382294945" sldId="369"/>
            <ac:spMk id="4" creationId="{AEC28BC0-D3D6-8FB2-ACC5-D236CF6DEFD9}"/>
          </ac:spMkLst>
        </pc:spChg>
        <pc:spChg chg="add mod">
          <ac:chgData name="用 共" userId="674416862f0b68f3" providerId="LiveId" clId="{896F913D-0545-4CA4-8124-25521E1F1A94}" dt="2022-10-20T19:49:38.040" v="4300" actId="1076"/>
          <ac:spMkLst>
            <pc:docMk/>
            <pc:sldMk cId="3382294945" sldId="369"/>
            <ac:spMk id="5" creationId="{27E6B885-9BD1-0057-0A69-37BFDF049254}"/>
          </ac:spMkLst>
        </pc:spChg>
        <pc:spChg chg="add mod">
          <ac:chgData name="用 共" userId="674416862f0b68f3" providerId="LiveId" clId="{896F913D-0545-4CA4-8124-25521E1F1A94}" dt="2022-10-20T19:50:01.903" v="4328" actId="1076"/>
          <ac:spMkLst>
            <pc:docMk/>
            <pc:sldMk cId="3382294945" sldId="369"/>
            <ac:spMk id="6" creationId="{78B6C943-1F83-335B-1F86-1A1D5225EDC3}"/>
          </ac:spMkLst>
        </pc:spChg>
        <pc:spChg chg="add mod">
          <ac:chgData name="用 共" userId="674416862f0b68f3" providerId="LiveId" clId="{896F913D-0545-4CA4-8124-25521E1F1A94}" dt="2022-10-20T19:50:18.861" v="4346" actId="1076"/>
          <ac:spMkLst>
            <pc:docMk/>
            <pc:sldMk cId="3382294945" sldId="369"/>
            <ac:spMk id="7" creationId="{99639677-2867-41BE-E8BE-8E0C22701928}"/>
          </ac:spMkLst>
        </pc:spChg>
        <pc:spChg chg="add mod">
          <ac:chgData name="用 共" userId="674416862f0b68f3" providerId="LiveId" clId="{896F913D-0545-4CA4-8124-25521E1F1A94}" dt="2022-10-20T19:50:23.348" v="4351" actId="20577"/>
          <ac:spMkLst>
            <pc:docMk/>
            <pc:sldMk cId="3382294945" sldId="369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19:49:15.870" v="4272" actId="1076"/>
          <ac:spMkLst>
            <pc:docMk/>
            <pc:sldMk cId="3382294945" sldId="369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49:25.773" v="4278" actId="1076"/>
          <ac:spMkLst>
            <pc:docMk/>
            <pc:sldMk cId="3382294945" sldId="369"/>
            <ac:spMk id="11" creationId="{76E8CB56-37D4-4138-E0A2-C4688975A12E}"/>
          </ac:spMkLst>
        </pc:spChg>
        <pc:spChg chg="del">
          <ac:chgData name="用 共" userId="674416862f0b68f3" providerId="LiveId" clId="{896F913D-0545-4CA4-8124-25521E1F1A94}" dt="2022-10-20T19:50:25.028" v="4352" actId="478"/>
          <ac:spMkLst>
            <pc:docMk/>
            <pc:sldMk cId="3382294945" sldId="369"/>
            <ac:spMk id="12" creationId="{281F3834-8B45-F5C8-9022-7DAF5BDF8B84}"/>
          </ac:spMkLst>
        </pc:spChg>
        <pc:spChg chg="del">
          <ac:chgData name="用 共" userId="674416862f0b68f3" providerId="LiveId" clId="{896F913D-0545-4CA4-8124-25521E1F1A94}" dt="2022-10-20T19:50:25.896" v="4353" actId="478"/>
          <ac:spMkLst>
            <pc:docMk/>
            <pc:sldMk cId="3382294945" sldId="369"/>
            <ac:spMk id="13" creationId="{27E4225B-C02A-DA9D-BB37-3D778AE789D2}"/>
          </ac:spMkLst>
        </pc:spChg>
      </pc:sldChg>
      <pc:sldChg chg="delSp modSp add mod ord">
        <pc:chgData name="用 共" userId="674416862f0b68f3" providerId="LiveId" clId="{896F913D-0545-4CA4-8124-25521E1F1A94}" dt="2022-10-20T19:54:00.472" v="4476" actId="478"/>
        <pc:sldMkLst>
          <pc:docMk/>
          <pc:sldMk cId="324686422" sldId="370"/>
        </pc:sldMkLst>
        <pc:spChg chg="mod">
          <ac:chgData name="用 共" userId="674416862f0b68f3" providerId="LiveId" clId="{896F913D-0545-4CA4-8124-25521E1F1A94}" dt="2022-10-20T19:53:16.234" v="4445" actId="20577"/>
          <ac:spMkLst>
            <pc:docMk/>
            <pc:sldMk cId="324686422" sldId="370"/>
            <ac:spMk id="2" creationId="{7CABDABE-72FF-D298-A336-6701400B2F20}"/>
          </ac:spMkLst>
        </pc:spChg>
        <pc:spChg chg="del">
          <ac:chgData name="用 共" userId="674416862f0b68f3" providerId="LiveId" clId="{896F913D-0545-4CA4-8124-25521E1F1A94}" dt="2022-10-20T19:53:59.609" v="4475" actId="478"/>
          <ac:spMkLst>
            <pc:docMk/>
            <pc:sldMk cId="324686422" sldId="370"/>
            <ac:spMk id="3" creationId="{DDD4FBD6-786D-84EA-3280-4440A57536AD}"/>
          </ac:spMkLst>
        </pc:spChg>
        <pc:spChg chg="mod">
          <ac:chgData name="用 共" userId="674416862f0b68f3" providerId="LiveId" clId="{896F913D-0545-4CA4-8124-25521E1F1A94}" dt="2022-10-20T19:52:57.563" v="4406" actId="1076"/>
          <ac:spMkLst>
            <pc:docMk/>
            <pc:sldMk cId="324686422" sldId="370"/>
            <ac:spMk id="4" creationId="{C1E93521-11F6-01B8-E91E-4FDCC32D9F13}"/>
          </ac:spMkLst>
        </pc:spChg>
        <pc:spChg chg="mod">
          <ac:chgData name="用 共" userId="674416862f0b68f3" providerId="LiveId" clId="{896F913D-0545-4CA4-8124-25521E1F1A94}" dt="2022-10-20T19:53:32.199" v="4449"/>
          <ac:spMkLst>
            <pc:docMk/>
            <pc:sldMk cId="324686422" sldId="370"/>
            <ac:spMk id="5" creationId="{671D0B2F-2094-F823-90AE-6D6CDF841118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6" creationId="{70A92038-BEAA-DBB6-0480-2CFF4DDB2A40}"/>
          </ac:spMkLst>
        </pc:spChg>
        <pc:spChg chg="mod">
          <ac:chgData name="用 共" userId="674416862f0b68f3" providerId="LiveId" clId="{896F913D-0545-4CA4-8124-25521E1F1A94}" dt="2022-10-20T19:53:41.159" v="4453" actId="1076"/>
          <ac:spMkLst>
            <pc:docMk/>
            <pc:sldMk cId="324686422" sldId="370"/>
            <ac:spMk id="7" creationId="{FB2B0A23-1F64-DC9D-48E1-23690958CEB7}"/>
          </ac:spMkLst>
        </pc:spChg>
        <pc:spChg chg="mod">
          <ac:chgData name="用 共" userId="674416862f0b68f3" providerId="LiveId" clId="{896F913D-0545-4CA4-8124-25521E1F1A94}" dt="2022-10-20T19:53:01.311" v="4414"/>
          <ac:spMkLst>
            <pc:docMk/>
            <pc:sldMk cId="324686422" sldId="370"/>
            <ac:spMk id="9" creationId="{C6401F2D-3CB5-3E47-36F8-661D4672A0FE}"/>
          </ac:spMkLst>
        </pc:spChg>
        <pc:spChg chg="mod">
          <ac:chgData name="用 共" userId="674416862f0b68f3" providerId="LiveId" clId="{896F913D-0545-4CA4-8124-25521E1F1A94}" dt="2022-10-20T19:53:47.112" v="4458" actId="20577"/>
          <ac:spMkLst>
            <pc:docMk/>
            <pc:sldMk cId="324686422" sldId="370"/>
            <ac:spMk id="10" creationId="{7FCD190D-BF7F-5A88-C925-AD33B0988911}"/>
          </ac:spMkLst>
        </pc:spChg>
        <pc:spChg chg="del">
          <ac:chgData name="用 共" userId="674416862f0b68f3" providerId="LiveId" clId="{896F913D-0545-4CA4-8124-25521E1F1A94}" dt="2022-10-20T19:54:00.472" v="4476" actId="478"/>
          <ac:spMkLst>
            <pc:docMk/>
            <pc:sldMk cId="324686422" sldId="370"/>
            <ac:spMk id="11" creationId="{E0CCA564-0F3F-021F-263E-D41B701639F6}"/>
          </ac:spMkLst>
        </pc:spChg>
        <pc:spChg chg="del mod">
          <ac:chgData name="用 共" userId="674416862f0b68f3" providerId="LiveId" clId="{896F913D-0545-4CA4-8124-25521E1F1A94}" dt="2022-10-20T19:53:57.497" v="4472" actId="478"/>
          <ac:spMkLst>
            <pc:docMk/>
            <pc:sldMk cId="324686422" sldId="370"/>
            <ac:spMk id="14" creationId="{018831E7-4AE2-CB9C-758A-F7C07BBA75C0}"/>
          </ac:spMkLst>
        </pc:spChg>
        <pc:spChg chg="mod">
          <ac:chgData name="用 共" userId="674416862f0b68f3" providerId="LiveId" clId="{896F913D-0545-4CA4-8124-25521E1F1A94}" dt="2022-10-20T19:51:43.289" v="4394" actId="1076"/>
          <ac:spMkLst>
            <pc:docMk/>
            <pc:sldMk cId="324686422" sldId="370"/>
            <ac:spMk id="15" creationId="{4348C04D-771B-E652-2AF6-3297437B9DEF}"/>
          </ac:spMkLst>
        </pc:spChg>
        <pc:spChg chg="del mod">
          <ac:chgData name="用 共" userId="674416862f0b68f3" providerId="LiveId" clId="{896F913D-0545-4CA4-8124-25521E1F1A94}" dt="2022-10-20T19:53:58.824" v="4474" actId="478"/>
          <ac:spMkLst>
            <pc:docMk/>
            <pc:sldMk cId="324686422" sldId="370"/>
            <ac:spMk id="17" creationId="{68707933-D31F-B951-5CC7-D88FB8C403B9}"/>
          </ac:spMkLst>
        </pc:spChg>
        <pc:spChg chg="mod">
          <ac:chgData name="用 共" userId="674416862f0b68f3" providerId="LiveId" clId="{896F913D-0545-4CA4-8124-25521E1F1A94}" dt="2022-10-20T19:53:55.161" v="4470" actId="20577"/>
          <ac:spMkLst>
            <pc:docMk/>
            <pc:sldMk cId="324686422" sldId="370"/>
            <ac:spMk id="20" creationId="{AE705058-1873-CFD1-1033-1CAA63B0FC7B}"/>
          </ac:spMkLst>
        </pc:spChg>
      </pc:sldChg>
      <pc:sldChg chg="addSp delSp modSp add mod ord">
        <pc:chgData name="用 共" userId="674416862f0b68f3" providerId="LiveId" clId="{896F913D-0545-4CA4-8124-25521E1F1A94}" dt="2022-10-20T20:05:40.945" v="4689" actId="1076"/>
        <pc:sldMkLst>
          <pc:docMk/>
          <pc:sldMk cId="2317782556" sldId="371"/>
        </pc:sldMkLst>
        <pc:spChg chg="mod">
          <ac:chgData name="用 共" userId="674416862f0b68f3" providerId="LiveId" clId="{896F913D-0545-4CA4-8124-25521E1F1A94}" dt="2022-10-20T19:53:22.608" v="4446"/>
          <ac:spMkLst>
            <pc:docMk/>
            <pc:sldMk cId="2317782556" sldId="371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5:33.385" v="4686" actId="1076"/>
          <ac:spMkLst>
            <pc:docMk/>
            <pc:sldMk cId="2317782556" sldId="371"/>
            <ac:spMk id="5" creationId="{27E6B885-9BD1-0057-0A69-37BFDF049254}"/>
          </ac:spMkLst>
        </pc:spChg>
        <pc:spChg chg="mod">
          <ac:chgData name="用 共" userId="674416862f0b68f3" providerId="LiveId" clId="{896F913D-0545-4CA4-8124-25521E1F1A94}" dt="2022-10-20T20:03:14.947" v="4554" actId="1076"/>
          <ac:spMkLst>
            <pc:docMk/>
            <pc:sldMk cId="2317782556" sldId="371"/>
            <ac:spMk id="6" creationId="{78B6C943-1F83-335B-1F86-1A1D5225EDC3}"/>
          </ac:spMkLst>
        </pc:spChg>
        <pc:spChg chg="mod">
          <ac:chgData name="用 共" userId="674416862f0b68f3" providerId="LiveId" clId="{896F913D-0545-4CA4-8124-25521E1F1A94}" dt="2022-10-20T20:03:24.607" v="4569" actId="1076"/>
          <ac:spMkLst>
            <pc:docMk/>
            <pc:sldMk cId="2317782556" sldId="371"/>
            <ac:spMk id="7" creationId="{99639677-2867-41BE-E8BE-8E0C22701928}"/>
          </ac:spMkLst>
        </pc:spChg>
        <pc:spChg chg="mod">
          <ac:chgData name="用 共" userId="674416862f0b68f3" providerId="LiveId" clId="{896F913D-0545-4CA4-8124-25521E1F1A94}" dt="2022-10-20T20:03:36.398" v="4584" actId="1076"/>
          <ac:spMkLst>
            <pc:docMk/>
            <pc:sldMk cId="2317782556" sldId="371"/>
            <ac:spMk id="8" creationId="{56796FD9-ED82-F4C6-7A5D-7319E18AD956}"/>
          </ac:spMkLst>
        </pc:spChg>
        <pc:spChg chg="mod">
          <ac:chgData name="用 共" userId="674416862f0b68f3" providerId="LiveId" clId="{896F913D-0545-4CA4-8124-25521E1F1A94}" dt="2022-10-20T20:02:27.445" v="4502" actId="1076"/>
          <ac:spMkLst>
            <pc:docMk/>
            <pc:sldMk cId="2317782556" sldId="371"/>
            <ac:spMk id="9" creationId="{C6401F2D-3CB5-3E47-36F8-661D4672A0FE}"/>
          </ac:spMkLst>
        </pc:spChg>
        <pc:spChg chg="add mod ord">
          <ac:chgData name="用 共" userId="674416862f0b68f3" providerId="LiveId" clId="{896F913D-0545-4CA4-8124-25521E1F1A94}" dt="2022-10-20T20:02:36.988" v="4504" actId="167"/>
          <ac:spMkLst>
            <pc:docMk/>
            <pc:sldMk cId="2317782556" sldId="371"/>
            <ac:spMk id="10" creationId="{209C980C-FEDB-1886-D2D9-7928F1C7994B}"/>
          </ac:spMkLst>
        </pc:spChg>
        <pc:spChg chg="mod">
          <ac:chgData name="用 共" userId="674416862f0b68f3" providerId="LiveId" clId="{896F913D-0545-4CA4-8124-25521E1F1A94}" dt="2022-10-20T20:03:00.855" v="4543" actId="1076"/>
          <ac:spMkLst>
            <pc:docMk/>
            <pc:sldMk cId="2317782556" sldId="371"/>
            <ac:spMk id="11" creationId="{76E8CB56-37D4-4138-E0A2-C4688975A12E}"/>
          </ac:spMkLst>
        </pc:spChg>
        <pc:spChg chg="add del mod">
          <ac:chgData name="用 共" userId="674416862f0b68f3" providerId="LiveId" clId="{896F913D-0545-4CA4-8124-25521E1F1A94}" dt="2022-10-20T20:03:02.614" v="4545" actId="478"/>
          <ac:spMkLst>
            <pc:docMk/>
            <pc:sldMk cId="2317782556" sldId="371"/>
            <ac:spMk id="12" creationId="{50BBFC89-F365-6C3E-E1A8-8CB262A84754}"/>
          </ac:spMkLst>
        </pc:spChg>
        <pc:spChg chg="add mod">
          <ac:chgData name="用 共" userId="674416862f0b68f3" providerId="LiveId" clId="{896F913D-0545-4CA4-8124-25521E1F1A94}" dt="2022-10-20T20:04:50.897" v="4656" actId="1076"/>
          <ac:spMkLst>
            <pc:docMk/>
            <pc:sldMk cId="2317782556" sldId="371"/>
            <ac:spMk id="13" creationId="{FAF3D5F3-40A1-2A40-9649-80467EF78E8C}"/>
          </ac:spMkLst>
        </pc:spChg>
        <pc:spChg chg="add mod">
          <ac:chgData name="用 共" userId="674416862f0b68f3" providerId="LiveId" clId="{896F913D-0545-4CA4-8124-25521E1F1A94}" dt="2022-10-20T20:05:40.945" v="4689" actId="1076"/>
          <ac:spMkLst>
            <pc:docMk/>
            <pc:sldMk cId="2317782556" sldId="371"/>
            <ac:spMk id="14" creationId="{BE2EE633-D8B6-635E-304F-CADCD743AA25}"/>
          </ac:spMkLst>
        </pc:spChg>
        <pc:spChg chg="add mod">
          <ac:chgData name="用 共" userId="674416862f0b68f3" providerId="LiveId" clId="{896F913D-0545-4CA4-8124-25521E1F1A94}" dt="2022-10-20T20:05:37.219" v="4688" actId="1076"/>
          <ac:spMkLst>
            <pc:docMk/>
            <pc:sldMk cId="2317782556" sldId="371"/>
            <ac:spMk id="15" creationId="{8817CC34-80EA-8C1B-F080-EC3B576E0290}"/>
          </ac:spMkLst>
        </pc:spChg>
      </pc:sldChg>
      <pc:sldChg chg="addSp delSp modSp add mod ord">
        <pc:chgData name="用 共" userId="674416862f0b68f3" providerId="LiveId" clId="{896F913D-0545-4CA4-8124-25521E1F1A94}" dt="2022-10-20T20:07:40.689" v="4725" actId="167"/>
        <pc:sldMkLst>
          <pc:docMk/>
          <pc:sldMk cId="2977565056" sldId="372"/>
        </pc:sldMkLst>
        <pc:spChg chg="mod">
          <ac:chgData name="用 共" userId="674416862f0b68f3" providerId="LiveId" clId="{896F913D-0545-4CA4-8124-25521E1F1A94}" dt="2022-10-20T20:07:29.532" v="4719" actId="20577"/>
          <ac:spMkLst>
            <pc:docMk/>
            <pc:sldMk cId="2977565056" sldId="372"/>
            <ac:spMk id="2" creationId="{7CABDABE-72FF-D298-A336-6701400B2F20}"/>
          </ac:spMkLst>
        </pc:spChg>
        <pc:spChg chg="add mod ord">
          <ac:chgData name="用 共" userId="674416862f0b68f3" providerId="LiveId" clId="{896F913D-0545-4CA4-8124-25521E1F1A94}" dt="2022-10-20T20:07:40.689" v="4725" actId="167"/>
          <ac:spMkLst>
            <pc:docMk/>
            <pc:sldMk cId="2977565056" sldId="372"/>
            <ac:spMk id="3" creationId="{D61DCFE7-5505-FFFF-BCD3-DF681B9306E1}"/>
          </ac:spMkLst>
        </pc:spChg>
        <pc:spChg chg="del">
          <ac:chgData name="用 共" userId="674416862f0b68f3" providerId="LiveId" clId="{896F913D-0545-4CA4-8124-25521E1F1A94}" dt="2022-10-20T20:07:38.909" v="4723" actId="478"/>
          <ac:spMkLst>
            <pc:docMk/>
            <pc:sldMk cId="2977565056" sldId="372"/>
            <ac:spMk id="15" creationId="{4348C04D-771B-E652-2AF6-3297437B9DEF}"/>
          </ac:spMkLst>
        </pc:spChg>
      </pc:sldChg>
      <pc:sldChg chg="modSp add mod ord">
        <pc:chgData name="用 共" userId="674416862f0b68f3" providerId="LiveId" clId="{896F913D-0545-4CA4-8124-25521E1F1A94}" dt="2022-10-20T20:07:36.429" v="4722" actId="14100"/>
        <pc:sldMkLst>
          <pc:docMk/>
          <pc:sldMk cId="611065151" sldId="373"/>
        </pc:sldMkLst>
        <pc:spChg chg="mod">
          <ac:chgData name="用 共" userId="674416862f0b68f3" providerId="LiveId" clId="{896F913D-0545-4CA4-8124-25521E1F1A94}" dt="2022-10-20T20:07:32.772" v="4720"/>
          <ac:spMkLst>
            <pc:docMk/>
            <pc:sldMk cId="611065151" sldId="373"/>
            <ac:spMk id="2" creationId="{7CABDABE-72FF-D298-A336-6701400B2F20}"/>
          </ac:spMkLst>
        </pc:spChg>
        <pc:spChg chg="mod">
          <ac:chgData name="用 共" userId="674416862f0b68f3" providerId="LiveId" clId="{896F913D-0545-4CA4-8124-25521E1F1A94}" dt="2022-10-20T20:07:36.429" v="4722" actId="14100"/>
          <ac:spMkLst>
            <pc:docMk/>
            <pc:sldMk cId="611065151" sldId="373"/>
            <ac:spMk id="11" creationId="{4E3030E7-69AE-7972-3581-457F789E8952}"/>
          </ac:spMkLst>
        </pc:spChg>
      </pc:sldChg>
      <pc:sldMasterChg chg="modTransition modSldLayout">
        <pc:chgData name="用 共" userId="674416862f0b68f3" providerId="LiveId" clId="{896F913D-0545-4CA4-8124-25521E1F1A94}" dt="2022-10-20T15:16:42.451" v="349"/>
        <pc:sldMasterMkLst>
          <pc:docMk/>
          <pc:sldMasterMk cId="4072443287" sldId="2147483648"/>
        </pc:sldMasterMkLst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957731908" sldId="2147483649"/>
          </pc:sldLayoutMkLst>
        </pc:sldLayoutChg>
        <pc:sldLayoutChg chg="modSp 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99519835" sldId="2147483650"/>
          </pc:sldLayoutMkLst>
          <pc:spChg chg="mod">
            <ac:chgData name="用 共" userId="674416862f0b68f3" providerId="LiveId" clId="{896F913D-0545-4CA4-8124-25521E1F1A94}" dt="2022-10-20T15:16:10.852" v="345" actId="207"/>
            <ac:spMkLst>
              <pc:docMk/>
              <pc:sldMasterMk cId="4072443287" sldId="2147483648"/>
              <pc:sldLayoutMk cId="3399519835" sldId="2147483650"/>
              <ac:spMk id="2" creationId="{817EE779-25E5-C8BD-E4CF-10B016DAB865}"/>
            </ac:spMkLst>
          </pc:spChg>
          <pc:spChg chg="mod">
            <ac:chgData name="用 共" userId="674416862f0b68f3" providerId="LiveId" clId="{896F913D-0545-4CA4-8124-25521E1F1A94}" dt="2022-10-20T15:16:22.666" v="347" actId="2711"/>
            <ac:spMkLst>
              <pc:docMk/>
              <pc:sldMasterMk cId="4072443287" sldId="2147483648"/>
              <pc:sldLayoutMk cId="3399519835" sldId="2147483650"/>
              <ac:spMk id="3" creationId="{AD2FCA71-53F5-5C9E-CB29-EE8FE3EB0F0D}"/>
            </ac:spMkLst>
          </pc:spChg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645342299" sldId="2147483651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30890646" sldId="2147483652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105839778" sldId="2147483653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865445408" sldId="2147483654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2532815646" sldId="2147483655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286861236" sldId="2147483656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412614629" sldId="2147483657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1786289676" sldId="2147483658"/>
          </pc:sldLayoutMkLst>
        </pc:sldLayoutChg>
        <pc:sldLayoutChg chg="modTransition">
          <pc:chgData name="用 共" userId="674416862f0b68f3" providerId="LiveId" clId="{896F913D-0545-4CA4-8124-25521E1F1A94}" dt="2022-10-20T15:16:42.451" v="349"/>
          <pc:sldLayoutMkLst>
            <pc:docMk/>
            <pc:sldMasterMk cId="4072443287" sldId="2147483648"/>
            <pc:sldLayoutMk cId="3901103082" sldId="2147483659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F2619E-B781-47A9-A288-6F063D7DFE13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07DB67-A74A-4010-85FF-798398E4A3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923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DF1C49-F5AA-29D5-01A6-F091B80541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3EA9BDC-F223-5858-F3CE-AFE154D15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63240D-9732-FEE4-0038-3ADEF8C51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A7A0FCD-B0FA-F40A-8626-73E266F4F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0911AAF-FA00-255A-BE40-34906FFE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7731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E6E8D6-B73B-722E-BE5E-BAD6FB36B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A6127CD-4154-B097-74C4-0BDD2787E4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4DE4F2-1C94-ADD6-4FF6-E87B3A9C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1F5D6F-39E4-EFEE-33D9-3A5B1815B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77A4B0-426F-79B5-64D1-0C6380E06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6289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1965055-10AE-B0ED-0177-D85D7973D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DF1041E-ECA3-B78A-801A-1D139C8C7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8C36D83-A590-FB0C-286D-B1FA3CC8F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5EFE841-E916-9383-737A-EE13A0751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CEE85C-7A1F-CDBB-4529-206004716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110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7EE779-25E5-C8BD-E4CF-10B016DA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2FCA71-53F5-5C9E-CB29-EE8FE3EB0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1pPr>
            <a:lvl2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2pPr>
            <a:lvl3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3pPr>
            <a:lvl4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4pPr>
            <a:lvl5pPr>
              <a:defRPr>
                <a:latin typeface="Consolas" panose="020B0609020204030204" pitchFamily="49" charset="0"/>
                <a:ea typeface="Noto Sans TC" panose="020B0500000000000000" pitchFamily="34" charset="-12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26610A5-15C5-083A-B8DE-CB80386E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45A1E3-EAC7-7DB4-C37A-A19A20B09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096A020-BB6A-8E2F-38F4-90BA03D0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9519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4215EC-DF25-F120-CAB5-4F0D4881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8A3999-2717-D009-6E28-12F4EAF5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3B0EC8-3608-2FDA-A38E-CB353628D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E1EB45-9AE7-077F-359D-3FCDEEA3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EFE4B1-A33E-8CDA-03AF-DDEB57E03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534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3C730A-7360-54F2-D691-F01F8460A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376852-1C02-5EE2-DA01-F59844D1E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DEE65F5-1870-3C83-8EE0-A27171FA1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EDBC3D3-A74D-3FA9-B45E-DE5315AB4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76737DA-6ED0-2CDE-4461-2F0EB913D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2929DC8-AFCE-5006-2C4A-C39D9C902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890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8E29CA-9C54-63E0-20B5-1A5C37505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190349-5682-85E7-BF91-B37CE4EED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6EDBBD2-9CCD-68FE-C2A4-6D0179045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9907E29-35D3-681D-6E08-FCCD96981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E7CF9CB-8C9E-B7EC-4BB3-5DAE0E17B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ADBBD21-C29E-A941-1899-401EE3910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5A21236-C928-52C6-8BE7-EA8FAC01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9A4C8DA-B000-7FD3-B43F-F9D004352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5839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781892-FB4D-9301-7AF6-2194D42BA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00A1567-501E-1572-3358-A4B334119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4B13AEF-CC79-7AF4-36B3-40F0366C8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7819568-0A85-49EF-3A3D-A23CC9A16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5445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1776DD4-3EFE-25F7-1362-B156D7453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61638A2-10E4-FFDD-0298-13D050B17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183D83-5761-5DD7-220D-2B001AB0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281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24CB88-6FA8-DEC5-5686-22590D074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9BFF9FA-B8E3-4158-0F74-E66B5880A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6D41E64-8818-8C25-087E-7113CE8B3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81C99D9-0031-9DC7-8C46-91E008FBB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910C1FD-BE7B-803C-7BE9-CEC33A939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A3DA8C7-BE8E-09FB-A59D-2309604FF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686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7B37FD-6341-B2E9-ABA2-B12AF0A3C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09DE646-595B-19A6-23EA-6723272FCE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65BEFC6-91CA-4A3B-13FA-8AC11172F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2F971BE-6FE2-C58D-092A-062EA00CA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F040EE-3C6F-2342-9BBE-43006D91D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1687CA-FD30-B2C5-4FCD-DC25C90F3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26146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291B91B-76D9-F372-5E89-21107FD2D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F25E1D6-8F30-052C-B77B-255A5B619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5F5418-1DC8-CBD5-5EE0-E62C8C766B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5359C-3B36-4B91-ADA6-5EB3C9D55D4A}" type="datetimeFigureOut">
              <a:rPr lang="zh-TW" altLang="en-US" smtClean="0"/>
              <a:t>2022/10/21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AD04F9-3CE6-B40F-CE27-6EA49D8C2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840F83-B3FA-6907-1793-E8DD055763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7C27D6-DED9-4FB6-B97C-43D73D09C2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244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zerojudge.tw/ShowProblem?problemid=a003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zerojudge.tw/ShowProblem?problemid=j105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zerojudge.tw/ShowProblem?problemid=a003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zerojudge.tw/ShowProblem?problemid=j105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s://zerojudge.tw/ShowProblem?problemid=a053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++ - 维基百科，自由的百科全书">
            <a:extLst>
              <a:ext uri="{FF2B5EF4-FFF2-40B4-BE49-F238E27FC236}">
                <a16:creationId xmlns:a16="http://schemas.microsoft.com/office/drawing/2014/main" id="{71B3BDBD-DBCD-E6A0-9454-B793CEF94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7831" y="3568542"/>
            <a:ext cx="2446200" cy="2749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2494F863-AACA-B228-6F91-C8FA66F6FB06}"/>
              </a:ext>
            </a:extLst>
          </p:cNvPr>
          <p:cNvSpPr/>
          <p:nvPr/>
        </p:nvSpPr>
        <p:spPr>
          <a:xfrm>
            <a:off x="2800670" y="1939636"/>
            <a:ext cx="6590661" cy="2978728"/>
          </a:xfrm>
          <a:prstGeom prst="roundRect">
            <a:avLst>
              <a:gd name="adj" fmla="val 9970"/>
            </a:avLst>
          </a:prstGeom>
          <a:effectLst>
            <a:outerShdw blurRad="508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F81D718E-D5F1-4344-9FF3-F426B650A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5241" y="3662364"/>
            <a:ext cx="1144310" cy="114431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0B0C23-AB70-B2E6-7305-505D7412B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4764"/>
            <a:ext cx="9144000" cy="2387600"/>
          </a:xfrm>
        </p:spPr>
        <p:txBody>
          <a:bodyPr>
            <a:normAutofit/>
          </a:bodyPr>
          <a:lstStyle/>
          <a:p>
            <a:r>
              <a:rPr lang="zh-TW" altLang="en-US" sz="7200" b="1" dirty="0">
                <a:solidFill>
                  <a:schemeClr val="bg1"/>
                </a:solidFill>
                <a:effectLst>
                  <a:glow rad="152400">
                    <a:schemeClr val="bg1">
                      <a:alpha val="20000"/>
                    </a:schemeClr>
                  </a:glow>
                </a:effectLst>
                <a:latin typeface="Android Euclid" panose="020B0804000000000000" pitchFamily="34" charset="0"/>
                <a:ea typeface="Noto Sans TC" panose="020B0500000000000000" pitchFamily="34" charset="-120"/>
              </a:rPr>
              <a:t>流程控制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911C8D1-7028-173D-F95F-DEE8B0309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54439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zh-TW" sz="3200" dirty="0">
                <a:solidFill>
                  <a:schemeClr val="bg1"/>
                </a:solidFill>
                <a:effectLst>
                  <a:glow rad="152400">
                    <a:schemeClr val="bg1">
                      <a:alpha val="20000"/>
                    </a:schemeClr>
                  </a:glow>
                </a:effectLst>
                <a:latin typeface="Android Euclid" panose="020B0804000000000000" pitchFamily="34" charset="0"/>
                <a:ea typeface="Noto Sans TC" panose="020B0500000000000000" pitchFamily="34" charset="-120"/>
              </a:rPr>
              <a:t>1021</a:t>
            </a:r>
            <a:r>
              <a:rPr lang="zh-TW" altLang="en-US" sz="3200" dirty="0">
                <a:solidFill>
                  <a:schemeClr val="bg1"/>
                </a:solidFill>
                <a:effectLst>
                  <a:glow rad="152400">
                    <a:schemeClr val="bg1">
                      <a:alpha val="20000"/>
                    </a:schemeClr>
                  </a:glow>
                </a:effectLst>
                <a:latin typeface="Android Euclid" panose="020B0804000000000000" pitchFamily="34" charset="0"/>
                <a:ea typeface="Noto Sans TC" panose="020B0500000000000000" pitchFamily="34" charset="-120"/>
              </a:rPr>
              <a:t>資訊社</a:t>
            </a:r>
          </a:p>
        </p:txBody>
      </p:sp>
      <p:pic>
        <p:nvPicPr>
          <p:cNvPr id="2052" name="Picture 4" descr="C++ - 维基百科，自由的百科全书">
            <a:extLst>
              <a:ext uri="{FF2B5EF4-FFF2-40B4-BE49-F238E27FC236}">
                <a16:creationId xmlns:a16="http://schemas.microsoft.com/office/drawing/2014/main" id="{3BEE9FC7-0FE7-7E0F-5FDF-89F0005505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990" y="818716"/>
            <a:ext cx="2446200" cy="2749826"/>
          </a:xfrm>
          <a:prstGeom prst="rect">
            <a:avLst/>
          </a:prstGeom>
          <a:noFill/>
          <a:effectLst>
            <a:outerShdw blurRad="812800" sx="105000" sy="105000" algn="ctr" rotWithShape="0">
              <a:prstClr val="black">
                <a:alpha val="12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024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圓角 9">
            <a:extLst>
              <a:ext uri="{FF2B5EF4-FFF2-40B4-BE49-F238E27FC236}">
                <a16:creationId xmlns:a16="http://schemas.microsoft.com/office/drawing/2014/main" id="{ADACDFF0-1E36-FA74-0BD8-6AFC0871E99E}"/>
              </a:ext>
            </a:extLst>
          </p:cNvPr>
          <p:cNvSpPr/>
          <p:nvPr/>
        </p:nvSpPr>
        <p:spPr>
          <a:xfrm>
            <a:off x="-1943099" y="476005"/>
            <a:ext cx="53085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28771" cy="4850946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翻譯成</a:t>
            </a:r>
            <a:r>
              <a:rPr lang="en-US" altLang="zh-TW" sz="4000" dirty="0"/>
              <a:t>C++</a:t>
            </a:r>
            <a:r>
              <a:rPr lang="zh-TW" altLang="en-US" sz="4000" dirty="0"/>
              <a:t>：</a:t>
            </a:r>
            <a:endParaRPr lang="en-US" altLang="zh-TW" sz="4000" dirty="0"/>
          </a:p>
          <a:p>
            <a:pPr marL="0" indent="0">
              <a:buNone/>
            </a:pPr>
            <a:endParaRPr lang="en-US" altLang="zh-TW" sz="1050" dirty="0"/>
          </a:p>
          <a:p>
            <a:pPr marL="0" indent="0">
              <a:buNone/>
            </a:pPr>
            <a:r>
              <a:rPr lang="zh-TW" altLang="en-US" sz="3200" dirty="0"/>
              <a:t> 如果</a:t>
            </a:r>
            <a:r>
              <a:rPr lang="zh-TW" altLang="en-US" sz="3200" dirty="0">
                <a:solidFill>
                  <a:srgbClr val="0000FF"/>
                </a:solidFill>
              </a:rPr>
              <a:t>今天下雨</a:t>
            </a:r>
            <a:r>
              <a:rPr lang="zh-TW" altLang="en-US" sz="3200" dirty="0"/>
              <a:t>，</a:t>
            </a:r>
            <a:endParaRPr lang="en-US" altLang="zh-TW" sz="3200" dirty="0"/>
          </a:p>
          <a:p>
            <a:pPr marL="0" indent="0">
              <a:buNone/>
            </a:pPr>
            <a:r>
              <a:rPr lang="en-US" altLang="zh-TW" sz="3200" dirty="0">
                <a:solidFill>
                  <a:srgbClr val="0000FF"/>
                </a:solidFill>
              </a:rPr>
              <a:t> </a:t>
            </a:r>
            <a:r>
              <a:rPr lang="zh-TW" altLang="en-US" sz="3200" dirty="0">
                <a:solidFill>
                  <a:srgbClr val="0000FF"/>
                </a:solidFill>
              </a:rPr>
              <a:t>我要帶雨傘出門</a:t>
            </a:r>
            <a:r>
              <a:rPr lang="zh-TW" altLang="en-US" sz="3200" dirty="0"/>
              <a:t>。</a:t>
            </a:r>
            <a:endParaRPr lang="en-US" altLang="zh-TW" sz="3200" dirty="0"/>
          </a:p>
          <a:p>
            <a:pPr marL="0" indent="0">
              <a:buNone/>
            </a:pPr>
            <a:endParaRPr lang="en-US" altLang="zh-TW" sz="1050" dirty="0"/>
          </a:p>
          <a:p>
            <a:pPr marL="0" indent="0">
              <a:buNone/>
            </a:pPr>
            <a:r>
              <a:rPr lang="zh-TW" altLang="en-US" sz="3600" dirty="0">
                <a:solidFill>
                  <a:srgbClr val="0000A1"/>
                </a:solidFill>
              </a:rPr>
              <a:t> </a:t>
            </a:r>
            <a:r>
              <a:rPr lang="en-US" altLang="zh-TW" sz="3600" b="1" dirty="0">
                <a:solidFill>
                  <a:srgbClr val="0000A1"/>
                </a:solidFill>
              </a:rPr>
              <a:t>if</a:t>
            </a:r>
            <a:r>
              <a:rPr lang="en-US" altLang="zh-TW" sz="3600" dirty="0"/>
              <a:t> </a:t>
            </a:r>
            <a:r>
              <a:rPr lang="en-US" altLang="zh-TW" sz="3600" dirty="0">
                <a:solidFill>
                  <a:srgbClr val="FF0000"/>
                </a:solidFill>
              </a:rPr>
              <a:t>(</a:t>
            </a:r>
            <a:r>
              <a:rPr lang="zh-TW" altLang="en-US" sz="3600" dirty="0"/>
              <a:t>今天下雨</a:t>
            </a:r>
            <a:r>
              <a:rPr lang="en-US" altLang="zh-TW" sz="3600" dirty="0">
                <a:solidFill>
                  <a:srgbClr val="FF0000"/>
                </a:solidFill>
              </a:rPr>
              <a:t>){</a:t>
            </a:r>
          </a:p>
          <a:p>
            <a:pPr marL="0" indent="0">
              <a:buNone/>
            </a:pPr>
            <a:r>
              <a:rPr lang="zh-TW" altLang="en-US" sz="3600" dirty="0"/>
              <a:t>     我要帶雨傘</a:t>
            </a:r>
            <a:r>
              <a:rPr lang="en-US" altLang="zh-TW" sz="360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None/>
            </a:pPr>
            <a:r>
              <a:rPr lang="zh-TW" altLang="en-US" sz="3600" dirty="0"/>
              <a:t> </a:t>
            </a:r>
            <a:r>
              <a:rPr lang="en-US" altLang="zh-TW" sz="3600" dirty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6D1F0E39-2495-4EF1-75F8-D45FA138A8CC}"/>
              </a:ext>
            </a:extLst>
          </p:cNvPr>
          <p:cNvSpPr txBox="1">
            <a:spLocks/>
          </p:cNvSpPr>
          <p:nvPr/>
        </p:nvSpPr>
        <p:spPr>
          <a:xfrm>
            <a:off x="6066970" y="1825625"/>
            <a:ext cx="5588001" cy="4667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4000" dirty="0"/>
              <a:t>翻譯成</a:t>
            </a:r>
            <a:r>
              <a:rPr lang="en-US" altLang="zh-TW" sz="4000" dirty="0"/>
              <a:t>C++</a:t>
            </a:r>
            <a:r>
              <a:rPr lang="zh-TW" altLang="en-US" sz="4000" dirty="0"/>
              <a:t>：</a:t>
            </a:r>
            <a:endParaRPr lang="en-US" altLang="zh-TW" sz="40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1050" dirty="0"/>
          </a:p>
          <a:p>
            <a:pPr marL="0" indent="0">
              <a:buNone/>
            </a:pPr>
            <a:r>
              <a:rPr lang="zh-TW" altLang="en-US" sz="3200" dirty="0"/>
              <a:t> 如果</a:t>
            </a:r>
            <a:r>
              <a:rPr lang="zh-TW" altLang="en-US" sz="3200" dirty="0">
                <a:solidFill>
                  <a:srgbClr val="0000FF"/>
                </a:solidFill>
              </a:rPr>
              <a:t>成績低於</a:t>
            </a:r>
            <a:r>
              <a:rPr lang="en-US" altLang="zh-TW" sz="3200" dirty="0">
                <a:solidFill>
                  <a:srgbClr val="0000FF"/>
                </a:solidFill>
              </a:rPr>
              <a:t>60</a:t>
            </a:r>
            <a:r>
              <a:rPr lang="zh-TW" altLang="en-US" sz="3200" dirty="0">
                <a:solidFill>
                  <a:srgbClr val="0000FF"/>
                </a:solidFill>
              </a:rPr>
              <a:t>分</a:t>
            </a:r>
            <a:r>
              <a:rPr lang="zh-TW" altLang="en-US" sz="3200" dirty="0"/>
              <a:t>，</a:t>
            </a:r>
            <a:endParaRPr lang="en-US" altLang="zh-TW" sz="3200" dirty="0"/>
          </a:p>
          <a:p>
            <a:pPr marL="0" indent="0">
              <a:buNone/>
            </a:pPr>
            <a:r>
              <a:rPr lang="en-US" altLang="zh-TW" sz="3200" dirty="0">
                <a:solidFill>
                  <a:srgbClr val="0000FF"/>
                </a:solidFill>
              </a:rPr>
              <a:t> </a:t>
            </a:r>
            <a:r>
              <a:rPr lang="zh-TW" altLang="en-US" sz="3200" dirty="0">
                <a:solidFill>
                  <a:srgbClr val="0000FF"/>
                </a:solidFill>
              </a:rPr>
              <a:t>即為不及格</a:t>
            </a:r>
            <a:r>
              <a:rPr lang="zh-TW" altLang="en-US" sz="3200" dirty="0"/>
              <a:t>。</a:t>
            </a:r>
            <a:endParaRPr lang="en-US" altLang="zh-TW" sz="3200" dirty="0"/>
          </a:p>
          <a:p>
            <a:pPr marL="0" indent="0">
              <a:buNone/>
            </a:pPr>
            <a:endParaRPr lang="zh-TW" altLang="en-US" sz="105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/>
              <a:t> </a:t>
            </a:r>
            <a:r>
              <a:rPr lang="en-US" altLang="zh-TW" sz="3600" b="1" dirty="0">
                <a:solidFill>
                  <a:srgbClr val="0000A1"/>
                </a:solidFill>
              </a:rPr>
              <a:t>if</a:t>
            </a:r>
            <a:r>
              <a:rPr lang="en-US" altLang="zh-TW" sz="3600" dirty="0"/>
              <a:t> </a:t>
            </a:r>
            <a:r>
              <a:rPr lang="en-US" altLang="zh-TW" sz="3600" dirty="0">
                <a:solidFill>
                  <a:srgbClr val="FF0000"/>
                </a:solidFill>
              </a:rPr>
              <a:t>(</a:t>
            </a:r>
            <a:r>
              <a:rPr lang="zh-TW" altLang="en-US" sz="3600" dirty="0"/>
              <a:t>成績 </a:t>
            </a:r>
            <a:r>
              <a:rPr lang="en-US" altLang="zh-TW" sz="3600" dirty="0">
                <a:solidFill>
                  <a:srgbClr val="FF0000"/>
                </a:solidFill>
              </a:rPr>
              <a:t>&lt;</a:t>
            </a:r>
            <a:r>
              <a:rPr lang="zh-TW" altLang="en-US" sz="3600" dirty="0"/>
              <a:t> </a:t>
            </a:r>
            <a:r>
              <a:rPr lang="en-US" altLang="zh-TW" sz="3600" dirty="0">
                <a:solidFill>
                  <a:srgbClr val="F000F0"/>
                </a:solidFill>
              </a:rPr>
              <a:t>60</a:t>
            </a:r>
            <a:r>
              <a:rPr lang="en-US" altLang="zh-TW" sz="3600" dirty="0">
                <a:solidFill>
                  <a:srgbClr val="FF0000"/>
                </a:solidFill>
              </a:rPr>
              <a:t>){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sz="3600" dirty="0"/>
              <a:t>     即為不及格</a:t>
            </a:r>
            <a:r>
              <a:rPr lang="en-US" altLang="zh-TW" sz="3600" dirty="0">
                <a:solidFill>
                  <a:srgbClr val="FF0000"/>
                </a:solidFill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zh-TW" altLang="en-US" sz="3600" dirty="0"/>
              <a:t> </a:t>
            </a:r>
            <a:r>
              <a:rPr lang="en-US" altLang="zh-TW" sz="3600" dirty="0">
                <a:solidFill>
                  <a:srgbClr val="FF000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6750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4DFC0746-CBAA-47B1-FC09-18D53A58417D}"/>
              </a:ext>
            </a:extLst>
          </p:cNvPr>
          <p:cNvSpPr/>
          <p:nvPr/>
        </p:nvSpPr>
        <p:spPr>
          <a:xfrm>
            <a:off x="-1943099" y="476005"/>
            <a:ext cx="69087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if…else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抉擇問題：</a:t>
            </a:r>
            <a:endParaRPr lang="en-US" altLang="zh-TW" sz="4000" dirty="0"/>
          </a:p>
          <a:p>
            <a:pPr marL="0" indent="0">
              <a:buNone/>
            </a:pPr>
            <a:r>
              <a:rPr lang="zh-TW" altLang="en-US" sz="3600" dirty="0"/>
              <a:t> 如果</a:t>
            </a:r>
            <a:r>
              <a:rPr lang="zh-TW" altLang="en-US" sz="3600" dirty="0">
                <a:solidFill>
                  <a:srgbClr val="0000FF"/>
                </a:solidFill>
              </a:rPr>
              <a:t>今天下雨</a:t>
            </a:r>
            <a:r>
              <a:rPr lang="zh-TW" altLang="en-US" sz="3600" dirty="0"/>
              <a:t>，</a:t>
            </a:r>
            <a:r>
              <a:rPr lang="zh-TW" altLang="en-US" sz="3600" dirty="0">
                <a:solidFill>
                  <a:srgbClr val="0000FF"/>
                </a:solidFill>
              </a:rPr>
              <a:t>我要帶雨傘出門</a:t>
            </a:r>
            <a:r>
              <a:rPr lang="zh-TW" altLang="en-US" sz="3600" dirty="0"/>
              <a:t>，</a:t>
            </a:r>
            <a:r>
              <a:rPr lang="zh-TW" altLang="en-US" sz="3600" dirty="0">
                <a:solidFill>
                  <a:srgbClr val="0000FF"/>
                </a:solidFill>
              </a:rPr>
              <a:t>否則不用帶雨傘</a:t>
            </a:r>
            <a:r>
              <a:rPr lang="zh-TW" altLang="en-US" sz="3600" dirty="0"/>
              <a:t>。</a:t>
            </a:r>
            <a:endParaRPr lang="en-US" altLang="zh-TW" sz="3600" dirty="0"/>
          </a:p>
          <a:p>
            <a:pPr marL="0" indent="0">
              <a:buNone/>
            </a:pPr>
            <a:endParaRPr lang="en-US" altLang="zh-TW" sz="3600" dirty="0"/>
          </a:p>
          <a:p>
            <a:pPr marL="0" indent="0">
              <a:buNone/>
            </a:pPr>
            <a:r>
              <a:rPr lang="zh-TW" altLang="en-US" sz="3600" dirty="0"/>
              <a:t> </a:t>
            </a:r>
            <a:endParaRPr lang="en-US" altLang="zh-TW" sz="3600" dirty="0"/>
          </a:p>
          <a:p>
            <a:pPr marL="0" indent="0">
              <a:buNone/>
            </a:pPr>
            <a:r>
              <a:rPr lang="zh-TW" altLang="en-US" sz="3600" dirty="0"/>
              <a:t> 如果</a:t>
            </a:r>
            <a:r>
              <a:rPr lang="zh-TW" altLang="en-US" sz="3600" dirty="0">
                <a:solidFill>
                  <a:srgbClr val="0000FF"/>
                </a:solidFill>
              </a:rPr>
              <a:t>成績低於</a:t>
            </a:r>
            <a:r>
              <a:rPr lang="en-US" altLang="zh-TW" sz="3600" dirty="0">
                <a:solidFill>
                  <a:srgbClr val="0000FF"/>
                </a:solidFill>
              </a:rPr>
              <a:t>60</a:t>
            </a:r>
            <a:r>
              <a:rPr lang="zh-TW" altLang="en-US" sz="3600" dirty="0">
                <a:solidFill>
                  <a:srgbClr val="0000FF"/>
                </a:solidFill>
              </a:rPr>
              <a:t>分</a:t>
            </a:r>
            <a:r>
              <a:rPr lang="zh-TW" altLang="en-US" sz="3600" dirty="0"/>
              <a:t>，</a:t>
            </a:r>
            <a:r>
              <a:rPr lang="zh-TW" altLang="en-US" sz="3600" dirty="0">
                <a:solidFill>
                  <a:srgbClr val="0000FF"/>
                </a:solidFill>
              </a:rPr>
              <a:t>即為不及格</a:t>
            </a:r>
            <a:r>
              <a:rPr lang="zh-TW" altLang="en-US" sz="3600" dirty="0"/>
              <a:t>，</a:t>
            </a:r>
            <a:r>
              <a:rPr lang="zh-TW" altLang="en-US" sz="3600" dirty="0">
                <a:solidFill>
                  <a:srgbClr val="0000FF"/>
                </a:solidFill>
              </a:rPr>
              <a:t>反之為及格</a:t>
            </a:r>
            <a:r>
              <a:rPr lang="zh-TW" altLang="en-US" sz="3600" dirty="0"/>
              <a:t>。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81D22565-0FE7-2D08-3804-68F41300BE8C}"/>
              </a:ext>
            </a:extLst>
          </p:cNvPr>
          <p:cNvSpPr/>
          <p:nvPr/>
        </p:nvSpPr>
        <p:spPr>
          <a:xfrm>
            <a:off x="2557992" y="3114577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84DE254-1499-1CA4-F261-B25F20CA5928}"/>
              </a:ext>
            </a:extLst>
          </p:cNvPr>
          <p:cNvSpPr/>
          <p:nvPr/>
        </p:nvSpPr>
        <p:spPr>
          <a:xfrm>
            <a:off x="2673094" y="4917473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C16AEFE6-7EAC-838B-BEA7-5773662DFE59}"/>
              </a:ext>
            </a:extLst>
          </p:cNvPr>
          <p:cNvSpPr/>
          <p:nvPr/>
        </p:nvSpPr>
        <p:spPr>
          <a:xfrm>
            <a:off x="5086233" y="3127501"/>
            <a:ext cx="1989897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835B42C-1968-2F77-08F7-F1D0912FD09B}"/>
              </a:ext>
            </a:extLst>
          </p:cNvPr>
          <p:cNvSpPr/>
          <p:nvPr/>
        </p:nvSpPr>
        <p:spPr>
          <a:xfrm>
            <a:off x="8639059" y="3114577"/>
            <a:ext cx="2143250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B60DBB21-1ECA-314D-E8D0-A1B181A64DFC}"/>
              </a:ext>
            </a:extLst>
          </p:cNvPr>
          <p:cNvSpPr/>
          <p:nvPr/>
        </p:nvSpPr>
        <p:spPr>
          <a:xfrm>
            <a:off x="5247290" y="4917473"/>
            <a:ext cx="1989897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59E0071C-61A2-A33B-466D-070616DE1E9E}"/>
              </a:ext>
            </a:extLst>
          </p:cNvPr>
          <p:cNvSpPr/>
          <p:nvPr/>
        </p:nvSpPr>
        <p:spPr>
          <a:xfrm>
            <a:off x="8047497" y="4917473"/>
            <a:ext cx="2143250" cy="10020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39991342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1C2864DB-6B1D-15E6-DCAC-5DF0681B8CC2}"/>
              </a:ext>
            </a:extLst>
          </p:cNvPr>
          <p:cNvSpPr/>
          <p:nvPr/>
        </p:nvSpPr>
        <p:spPr>
          <a:xfrm>
            <a:off x="-1943099" y="476005"/>
            <a:ext cx="69087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if…else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在</a:t>
            </a:r>
            <a:r>
              <a:rPr lang="en-US" altLang="zh-TW" sz="4000" dirty="0"/>
              <a:t>C++</a:t>
            </a:r>
            <a:r>
              <a:rPr lang="zh-TW" altLang="en-US" sz="4000" dirty="0"/>
              <a:t>中，可以使用：</a:t>
            </a:r>
            <a:endParaRPr lang="zh-TW" altLang="en-US" sz="36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6C1078F4-F4D8-7770-9F19-8A3EF936B508}"/>
              </a:ext>
            </a:extLst>
          </p:cNvPr>
          <p:cNvSpPr txBox="1">
            <a:spLocks/>
          </p:cNvSpPr>
          <p:nvPr/>
        </p:nvSpPr>
        <p:spPr>
          <a:xfrm>
            <a:off x="1345195" y="2820948"/>
            <a:ext cx="4819318" cy="28908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if</a:t>
            </a:r>
            <a:r>
              <a:rPr lang="en-US" altLang="zh-TW" sz="44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44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sz="44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4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</a:t>
            </a:r>
          </a:p>
          <a:p>
            <a:pPr marL="0" indent="0">
              <a:buNone/>
              <a:defRPr/>
            </a:pP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4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</p:txBody>
      </p:sp>
      <p:sp>
        <p:nvSpPr>
          <p:cNvPr id="10" name="流程圖: 決策 9">
            <a:extLst>
              <a:ext uri="{FF2B5EF4-FFF2-40B4-BE49-F238E27FC236}">
                <a16:creationId xmlns:a16="http://schemas.microsoft.com/office/drawing/2014/main" id="{574D3D50-DC30-0585-A267-834C8AC530F3}"/>
              </a:ext>
            </a:extLst>
          </p:cNvPr>
          <p:cNvSpPr/>
          <p:nvPr/>
        </p:nvSpPr>
        <p:spPr>
          <a:xfrm>
            <a:off x="6770067" y="1599994"/>
            <a:ext cx="2430379" cy="1220954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34D10AC1-C0C4-72B3-B3FB-542DEDE5FBA4}"/>
              </a:ext>
            </a:extLst>
          </p:cNvPr>
          <p:cNvCxnSpPr>
            <a:endCxn id="10" idx="0"/>
          </p:cNvCxnSpPr>
          <p:nvPr/>
        </p:nvCxnSpPr>
        <p:spPr>
          <a:xfrm>
            <a:off x="7985257" y="476005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B63120EA-FAB7-A7CF-FEAC-F5A6FD0B5D7E}"/>
              </a:ext>
            </a:extLst>
          </p:cNvPr>
          <p:cNvCxnSpPr>
            <a:cxnSpLocks/>
          </p:cNvCxnSpPr>
          <p:nvPr/>
        </p:nvCxnSpPr>
        <p:spPr>
          <a:xfrm>
            <a:off x="7985257" y="2820948"/>
            <a:ext cx="0" cy="8486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FEB00403-0B43-1868-4E83-8A8AF66377B4}"/>
              </a:ext>
            </a:extLst>
          </p:cNvPr>
          <p:cNvSpPr txBox="1">
            <a:spLocks/>
          </p:cNvSpPr>
          <p:nvPr/>
        </p:nvSpPr>
        <p:spPr>
          <a:xfrm>
            <a:off x="8114261" y="2955885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16" name="流程圖: 程序 15">
            <a:extLst>
              <a:ext uri="{FF2B5EF4-FFF2-40B4-BE49-F238E27FC236}">
                <a16:creationId xmlns:a16="http://schemas.microsoft.com/office/drawing/2014/main" id="{49F205BB-AE66-B922-D322-6F388EFE80BD}"/>
              </a:ext>
            </a:extLst>
          </p:cNvPr>
          <p:cNvSpPr/>
          <p:nvPr/>
        </p:nvSpPr>
        <p:spPr>
          <a:xfrm>
            <a:off x="6889022" y="3680832"/>
            <a:ext cx="2192468" cy="1114212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r>
              <a:rPr lang="en-US" altLang="zh-TW" sz="32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FFBF29A0-9475-A305-0F66-66790399AAD4}"/>
              </a:ext>
            </a:extLst>
          </p:cNvPr>
          <p:cNvCxnSpPr>
            <a:cxnSpLocks/>
          </p:cNvCxnSpPr>
          <p:nvPr/>
        </p:nvCxnSpPr>
        <p:spPr>
          <a:xfrm>
            <a:off x="7985257" y="4795044"/>
            <a:ext cx="0" cy="138191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B5237691-B148-3B17-23C8-9DBBACEB72BB}"/>
              </a:ext>
            </a:extLst>
          </p:cNvPr>
          <p:cNvCxnSpPr>
            <a:cxnSpLocks/>
            <a:stCxn id="10" idx="3"/>
            <a:endCxn id="7" idx="0"/>
          </p:cNvCxnSpPr>
          <p:nvPr/>
        </p:nvCxnSpPr>
        <p:spPr>
          <a:xfrm>
            <a:off x="9200446" y="2210471"/>
            <a:ext cx="1258971" cy="1470361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內容版面配置區 2">
            <a:extLst>
              <a:ext uri="{FF2B5EF4-FFF2-40B4-BE49-F238E27FC236}">
                <a16:creationId xmlns:a16="http://schemas.microsoft.com/office/drawing/2014/main" id="{25CBB9F2-AE2D-BDF9-8955-D97B39436505}"/>
              </a:ext>
            </a:extLst>
          </p:cNvPr>
          <p:cNvSpPr txBox="1">
            <a:spLocks/>
          </p:cNvSpPr>
          <p:nvPr/>
        </p:nvSpPr>
        <p:spPr>
          <a:xfrm>
            <a:off x="9200446" y="166274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7" name="流程圖: 程序 6">
            <a:extLst>
              <a:ext uri="{FF2B5EF4-FFF2-40B4-BE49-F238E27FC236}">
                <a16:creationId xmlns:a16="http://schemas.microsoft.com/office/drawing/2014/main" id="{02AF43F5-D0CF-007B-A66B-A61B8491DF49}"/>
              </a:ext>
            </a:extLst>
          </p:cNvPr>
          <p:cNvSpPr/>
          <p:nvPr/>
        </p:nvSpPr>
        <p:spPr>
          <a:xfrm>
            <a:off x="9363183" y="3680832"/>
            <a:ext cx="2192468" cy="1114212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</a:t>
            </a:r>
            <a:r>
              <a:rPr lang="en-US" altLang="zh-TW" sz="32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D8FCFDE0-27B8-39D5-2E1B-65AA42E8F966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>
            <a:off x="8941340" y="3838961"/>
            <a:ext cx="561994" cy="2474161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7575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1C2864DB-6B1D-15E6-DCAC-5DF0681B8CC2}"/>
              </a:ext>
            </a:extLst>
          </p:cNvPr>
          <p:cNvSpPr/>
          <p:nvPr/>
        </p:nvSpPr>
        <p:spPr>
          <a:xfrm>
            <a:off x="-1943099" y="476005"/>
            <a:ext cx="69087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if…else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如果有多行程式要加 </a:t>
            </a:r>
            <a:r>
              <a:rPr lang="en-US" altLang="zh-TW" sz="4000" dirty="0"/>
              <a:t>{}</a:t>
            </a:r>
            <a:endParaRPr lang="zh-TW" altLang="en-US" sz="36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6C1078F4-F4D8-7770-9F19-8A3EF936B508}"/>
              </a:ext>
            </a:extLst>
          </p:cNvPr>
          <p:cNvSpPr txBox="1">
            <a:spLocks/>
          </p:cNvSpPr>
          <p:nvPr/>
        </p:nvSpPr>
        <p:spPr>
          <a:xfrm>
            <a:off x="1345195" y="2576455"/>
            <a:ext cx="4819318" cy="3805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1" i="0" u="none" strike="noStrike" kern="1200" cap="none" spc="0" normalizeH="0" baseline="0" noProof="0" dirty="0">
                <a:ln>
                  <a:noFill/>
                </a:ln>
                <a:solidFill>
                  <a:srgbClr val="0000A1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if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kumimoji="0" lang="zh-TW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000F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    程式區塊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32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</a:t>
            </a:r>
            <a:r>
              <a:rPr lang="en-US" altLang="zh-TW" sz="3200" dirty="0">
                <a:solidFill>
                  <a:srgbClr val="FF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altLang="zh-TW" sz="32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	</a:t>
            </a:r>
            <a:r>
              <a:rPr lang="zh-TW" altLang="en-US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2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32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en-US" altLang="zh-TW" sz="32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3200" dirty="0">
                <a:solidFill>
                  <a:srgbClr val="FF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}</a:t>
            </a:r>
            <a:endParaRPr kumimoji="0" lang="en-US" altLang="zh-TW" sz="32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流程圖: 決策 9">
            <a:extLst>
              <a:ext uri="{FF2B5EF4-FFF2-40B4-BE49-F238E27FC236}">
                <a16:creationId xmlns:a16="http://schemas.microsoft.com/office/drawing/2014/main" id="{574D3D50-DC30-0585-A267-834C8AC530F3}"/>
              </a:ext>
            </a:extLst>
          </p:cNvPr>
          <p:cNvSpPr/>
          <p:nvPr/>
        </p:nvSpPr>
        <p:spPr>
          <a:xfrm>
            <a:off x="6770067" y="1599994"/>
            <a:ext cx="2430379" cy="1220954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34D10AC1-C0C4-72B3-B3FB-542DEDE5FBA4}"/>
              </a:ext>
            </a:extLst>
          </p:cNvPr>
          <p:cNvCxnSpPr>
            <a:endCxn id="10" idx="0"/>
          </p:cNvCxnSpPr>
          <p:nvPr/>
        </p:nvCxnSpPr>
        <p:spPr>
          <a:xfrm>
            <a:off x="7985257" y="476005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B63120EA-FAB7-A7CF-FEAC-F5A6FD0B5D7E}"/>
              </a:ext>
            </a:extLst>
          </p:cNvPr>
          <p:cNvCxnSpPr>
            <a:cxnSpLocks/>
          </p:cNvCxnSpPr>
          <p:nvPr/>
        </p:nvCxnSpPr>
        <p:spPr>
          <a:xfrm>
            <a:off x="7985257" y="2820948"/>
            <a:ext cx="0" cy="8486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FEB00403-0B43-1868-4E83-8A8AF66377B4}"/>
              </a:ext>
            </a:extLst>
          </p:cNvPr>
          <p:cNvSpPr txBox="1">
            <a:spLocks/>
          </p:cNvSpPr>
          <p:nvPr/>
        </p:nvSpPr>
        <p:spPr>
          <a:xfrm>
            <a:off x="8114261" y="2955885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16" name="流程圖: 程序 15">
            <a:extLst>
              <a:ext uri="{FF2B5EF4-FFF2-40B4-BE49-F238E27FC236}">
                <a16:creationId xmlns:a16="http://schemas.microsoft.com/office/drawing/2014/main" id="{49F205BB-AE66-B922-D322-6F388EFE80BD}"/>
              </a:ext>
            </a:extLst>
          </p:cNvPr>
          <p:cNvSpPr/>
          <p:nvPr/>
        </p:nvSpPr>
        <p:spPr>
          <a:xfrm>
            <a:off x="6889022" y="3680832"/>
            <a:ext cx="2192468" cy="1577174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{</a:t>
            </a:r>
          </a:p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  <a:p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}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FFBF29A0-9475-A305-0F66-66790399AAD4}"/>
              </a:ext>
            </a:extLst>
          </p:cNvPr>
          <p:cNvCxnSpPr>
            <a:cxnSpLocks/>
          </p:cNvCxnSpPr>
          <p:nvPr/>
        </p:nvCxnSpPr>
        <p:spPr>
          <a:xfrm>
            <a:off x="7985257" y="5239932"/>
            <a:ext cx="0" cy="138191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B5237691-B148-3B17-23C8-9DBBACEB72BB}"/>
              </a:ext>
            </a:extLst>
          </p:cNvPr>
          <p:cNvCxnSpPr>
            <a:cxnSpLocks/>
            <a:stCxn id="10" idx="3"/>
            <a:endCxn id="7" idx="0"/>
          </p:cNvCxnSpPr>
          <p:nvPr/>
        </p:nvCxnSpPr>
        <p:spPr>
          <a:xfrm>
            <a:off x="9200446" y="2210471"/>
            <a:ext cx="1258971" cy="1470360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內容版面配置區 2">
            <a:extLst>
              <a:ext uri="{FF2B5EF4-FFF2-40B4-BE49-F238E27FC236}">
                <a16:creationId xmlns:a16="http://schemas.microsoft.com/office/drawing/2014/main" id="{25CBB9F2-AE2D-BDF9-8955-D97B39436505}"/>
              </a:ext>
            </a:extLst>
          </p:cNvPr>
          <p:cNvSpPr txBox="1">
            <a:spLocks/>
          </p:cNvSpPr>
          <p:nvPr/>
        </p:nvSpPr>
        <p:spPr>
          <a:xfrm>
            <a:off x="9200446" y="166274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7" name="流程圖: 程序 6">
            <a:extLst>
              <a:ext uri="{FF2B5EF4-FFF2-40B4-BE49-F238E27FC236}">
                <a16:creationId xmlns:a16="http://schemas.microsoft.com/office/drawing/2014/main" id="{02AF43F5-D0CF-007B-A66B-A61B8491DF49}"/>
              </a:ext>
            </a:extLst>
          </p:cNvPr>
          <p:cNvSpPr/>
          <p:nvPr/>
        </p:nvSpPr>
        <p:spPr>
          <a:xfrm>
            <a:off x="9363183" y="3680831"/>
            <a:ext cx="2192468" cy="1577173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n-cs"/>
              </a:rPr>
              <a:t>{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n-cs"/>
              </a:rPr>
              <a:t>程式區塊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n-cs"/>
              </a:rPr>
              <a:t>B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n-cs"/>
              </a:rPr>
              <a:t>;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n-cs"/>
              </a:rPr>
              <a:t>程式區塊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00A000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n-cs"/>
              </a:rPr>
              <a:t>B</a:t>
            </a: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Noto Sans TC" panose="020B0500000000000000" pitchFamily="34" charset="-120"/>
                <a:ea typeface="Noto Sans TC" panose="020B0500000000000000" pitchFamily="34" charset="-120"/>
                <a:cs typeface="+mn-cs"/>
              </a:rPr>
              <a:t>}</a:t>
            </a:r>
          </a:p>
        </p:txBody>
      </p:sp>
      <p:cxnSp>
        <p:nvCxnSpPr>
          <p:cNvPr id="11" name="接點: 肘形 10">
            <a:extLst>
              <a:ext uri="{FF2B5EF4-FFF2-40B4-BE49-F238E27FC236}">
                <a16:creationId xmlns:a16="http://schemas.microsoft.com/office/drawing/2014/main" id="{D8FCFDE0-27B8-39D5-2E1B-65AA42E8F966}"/>
              </a:ext>
            </a:extLst>
          </p:cNvPr>
          <p:cNvCxnSpPr>
            <a:cxnSpLocks/>
            <a:stCxn id="7" idx="2"/>
          </p:cNvCxnSpPr>
          <p:nvPr/>
        </p:nvCxnSpPr>
        <p:spPr>
          <a:xfrm rot="5400000">
            <a:off x="8950378" y="4292887"/>
            <a:ext cx="543922" cy="2474157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8441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83EEFFB-4181-97B0-190E-5F3B9F663F26}"/>
              </a:ext>
            </a:extLst>
          </p:cNvPr>
          <p:cNvSpPr/>
          <p:nvPr/>
        </p:nvSpPr>
        <p:spPr>
          <a:xfrm>
            <a:off x="-1943099" y="476005"/>
            <a:ext cx="69087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if…else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抉擇問題：</a:t>
            </a:r>
            <a:endParaRPr lang="en-US" altLang="zh-TW" sz="3600" dirty="0"/>
          </a:p>
          <a:p>
            <a:pPr marL="0" indent="0">
              <a:buNone/>
            </a:pPr>
            <a:r>
              <a:rPr lang="zh-TW" altLang="en-US" sz="3600" dirty="0"/>
              <a:t> 如果</a:t>
            </a:r>
            <a:r>
              <a:rPr lang="zh-TW" altLang="en-US" sz="3600" dirty="0">
                <a:solidFill>
                  <a:srgbClr val="0000FF"/>
                </a:solidFill>
              </a:rPr>
              <a:t>今天下雨</a:t>
            </a:r>
            <a:r>
              <a:rPr lang="zh-TW" altLang="en-US" sz="3600" dirty="0"/>
              <a:t>，</a:t>
            </a:r>
            <a:endParaRPr lang="en-US" altLang="zh-TW" sz="3600" dirty="0"/>
          </a:p>
          <a:p>
            <a:pPr marL="0" indent="0">
              <a:buNone/>
            </a:pPr>
            <a:endParaRPr lang="en-US" altLang="zh-TW" sz="3600" dirty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zh-TW" altLang="en-US" sz="3600" dirty="0">
                <a:solidFill>
                  <a:srgbClr val="0000FF"/>
                </a:solidFill>
              </a:rPr>
              <a:t> 我要帶雨傘出門</a:t>
            </a:r>
            <a:r>
              <a:rPr lang="zh-TW" altLang="en-US" sz="3600" dirty="0"/>
              <a:t>，</a:t>
            </a:r>
            <a:endParaRPr lang="en-US" altLang="zh-TW" sz="3600" dirty="0"/>
          </a:p>
          <a:p>
            <a:pPr marL="0" indent="0">
              <a:buNone/>
            </a:pPr>
            <a:endParaRPr lang="en-US" altLang="zh-TW" sz="3600" dirty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zh-TW" altLang="en-US" sz="3600" dirty="0">
                <a:solidFill>
                  <a:srgbClr val="0000FF"/>
                </a:solidFill>
              </a:rPr>
              <a:t> 否則不用帶雨傘</a:t>
            </a:r>
            <a:r>
              <a:rPr lang="zh-TW" altLang="en-US" sz="3600" dirty="0"/>
              <a:t>。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81D22565-0FE7-2D08-3804-68F41300BE8C}"/>
              </a:ext>
            </a:extLst>
          </p:cNvPr>
          <p:cNvSpPr/>
          <p:nvPr/>
        </p:nvSpPr>
        <p:spPr>
          <a:xfrm>
            <a:off x="2961852" y="3114577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5E16CFF5-10C6-0A6A-4C49-5AC0A5F78533}"/>
              </a:ext>
            </a:extLst>
          </p:cNvPr>
          <p:cNvSpPr/>
          <p:nvPr/>
        </p:nvSpPr>
        <p:spPr>
          <a:xfrm>
            <a:off x="1446834" y="4300692"/>
            <a:ext cx="3317671" cy="5531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CAF30A67-86FA-5F6B-842D-23B2641B0445}"/>
              </a:ext>
            </a:extLst>
          </p:cNvPr>
          <p:cNvSpPr txBox="1">
            <a:spLocks/>
          </p:cNvSpPr>
          <p:nvPr/>
        </p:nvSpPr>
        <p:spPr>
          <a:xfrm>
            <a:off x="7073023" y="2485590"/>
            <a:ext cx="4790114" cy="4445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36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if</a:t>
            </a:r>
            <a:r>
              <a:rPr lang="en-US" altLang="zh-TW" sz="36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36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今天下雨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){</a:t>
            </a:r>
          </a:p>
          <a:p>
            <a:pPr marL="0" indent="0">
              <a:buNone/>
              <a:defRPr/>
            </a:pPr>
            <a:r>
              <a:rPr lang="zh-TW" altLang="en-US" sz="36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我要帶雨傘出門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}</a:t>
            </a:r>
          </a:p>
          <a:p>
            <a:pPr marL="0" indent="0">
              <a:buNone/>
              <a:defRPr/>
            </a:pPr>
            <a:r>
              <a:rPr lang="en-US" altLang="zh-TW" sz="36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</a:t>
            </a:r>
            <a:r>
              <a:rPr lang="en-US" altLang="zh-TW" sz="3600" b="1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{</a:t>
            </a:r>
          </a:p>
          <a:p>
            <a:pPr marL="0" indent="0">
              <a:buNone/>
              <a:defRPr/>
            </a:pPr>
            <a:r>
              <a:rPr lang="zh-TW" altLang="en-US" sz="36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不用帶雨傘出門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}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55DC9B2-F946-9A6A-A774-FEFFF3DAB8F0}"/>
              </a:ext>
            </a:extLst>
          </p:cNvPr>
          <p:cNvSpPr txBox="1"/>
          <p:nvPr/>
        </p:nvSpPr>
        <p:spPr>
          <a:xfrm>
            <a:off x="7073023" y="1690688"/>
            <a:ext cx="38947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翻譯成</a:t>
            </a:r>
            <a:r>
              <a:rPr kumimoji="0" lang="en-US" altLang="zh-TW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C++</a:t>
            </a:r>
            <a:r>
              <a:rPr kumimoji="0" lang="zh-TW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C7FCF1D-39BF-051C-35D7-5E47CD993605}"/>
              </a:ext>
            </a:extLst>
          </p:cNvPr>
          <p:cNvSpPr/>
          <p:nvPr/>
        </p:nvSpPr>
        <p:spPr>
          <a:xfrm>
            <a:off x="1446833" y="5550488"/>
            <a:ext cx="3672145" cy="5531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3978528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83EEFFB-4181-97B0-190E-5F3B9F663F26}"/>
              </a:ext>
            </a:extLst>
          </p:cNvPr>
          <p:cNvSpPr/>
          <p:nvPr/>
        </p:nvSpPr>
        <p:spPr>
          <a:xfrm>
            <a:off x="-1943099" y="476005"/>
            <a:ext cx="69087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if…else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抉擇問題：</a:t>
            </a:r>
            <a:endParaRPr lang="en-US" altLang="zh-TW" sz="3600" dirty="0"/>
          </a:p>
          <a:p>
            <a:pPr marL="0" indent="0">
              <a:buNone/>
            </a:pPr>
            <a:r>
              <a:rPr lang="zh-TW" altLang="en-US" sz="3600" dirty="0"/>
              <a:t> 如果</a:t>
            </a:r>
            <a:r>
              <a:rPr lang="zh-TW" altLang="en-US" sz="3600" dirty="0">
                <a:solidFill>
                  <a:srgbClr val="0000FF"/>
                </a:solidFill>
              </a:rPr>
              <a:t>成績低於</a:t>
            </a:r>
            <a:r>
              <a:rPr lang="en-US" altLang="zh-TW" sz="3600" dirty="0">
                <a:solidFill>
                  <a:srgbClr val="0000FF"/>
                </a:solidFill>
              </a:rPr>
              <a:t>60</a:t>
            </a:r>
            <a:r>
              <a:rPr lang="zh-TW" altLang="en-US" sz="3600" dirty="0">
                <a:solidFill>
                  <a:srgbClr val="0000FF"/>
                </a:solidFill>
              </a:rPr>
              <a:t>分</a:t>
            </a:r>
            <a:r>
              <a:rPr lang="zh-TW" altLang="en-US" sz="3600" dirty="0"/>
              <a:t>，</a:t>
            </a:r>
            <a:endParaRPr lang="en-US" altLang="zh-TW" sz="3600" dirty="0"/>
          </a:p>
          <a:p>
            <a:pPr marL="0" indent="0">
              <a:buNone/>
            </a:pPr>
            <a:endParaRPr lang="en-US" altLang="zh-TW" sz="3600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altLang="zh-TW" sz="3600" dirty="0">
              <a:solidFill>
                <a:srgbClr val="0000FF"/>
              </a:solidFill>
            </a:endParaRPr>
          </a:p>
          <a:p>
            <a:pPr marL="0" indent="0">
              <a:buNone/>
            </a:pPr>
            <a:r>
              <a:rPr lang="en-US" altLang="zh-TW" sz="3600" dirty="0">
                <a:solidFill>
                  <a:srgbClr val="0000FF"/>
                </a:solidFill>
              </a:rPr>
              <a:t> </a:t>
            </a:r>
            <a:r>
              <a:rPr lang="zh-TW" altLang="en-US" sz="3600" dirty="0">
                <a:solidFill>
                  <a:srgbClr val="0000FF"/>
                </a:solidFill>
              </a:rPr>
              <a:t>即為不及格</a:t>
            </a:r>
            <a:r>
              <a:rPr lang="zh-TW" altLang="en-US" sz="3600" dirty="0"/>
              <a:t>，</a:t>
            </a:r>
            <a:r>
              <a:rPr lang="zh-TW" altLang="en-US" sz="3600" dirty="0">
                <a:solidFill>
                  <a:srgbClr val="0000FF"/>
                </a:solidFill>
              </a:rPr>
              <a:t>反之為及格</a:t>
            </a:r>
            <a:r>
              <a:rPr lang="zh-TW" altLang="en-US" sz="3600" dirty="0"/>
              <a:t>。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81D22565-0FE7-2D08-3804-68F41300BE8C}"/>
              </a:ext>
            </a:extLst>
          </p:cNvPr>
          <p:cNvSpPr/>
          <p:nvPr/>
        </p:nvSpPr>
        <p:spPr>
          <a:xfrm>
            <a:off x="2961852" y="3114577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5E16CFF5-10C6-0A6A-4C49-5AC0A5F78533}"/>
              </a:ext>
            </a:extLst>
          </p:cNvPr>
          <p:cNvSpPr/>
          <p:nvPr/>
        </p:nvSpPr>
        <p:spPr>
          <a:xfrm>
            <a:off x="1245638" y="5054877"/>
            <a:ext cx="2016655" cy="92100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成立時的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D6A9D37A-545E-5C3F-0717-8D0CD0AB5CC9}"/>
              </a:ext>
            </a:extLst>
          </p:cNvPr>
          <p:cNvSpPr/>
          <p:nvPr/>
        </p:nvSpPr>
        <p:spPr>
          <a:xfrm>
            <a:off x="4008891" y="5054877"/>
            <a:ext cx="2199437" cy="92100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不成立時的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CAF30A67-86FA-5F6B-842D-23B2641B0445}"/>
              </a:ext>
            </a:extLst>
          </p:cNvPr>
          <p:cNvSpPr txBox="1">
            <a:spLocks/>
          </p:cNvSpPr>
          <p:nvPr/>
        </p:nvSpPr>
        <p:spPr>
          <a:xfrm>
            <a:off x="7073023" y="2485590"/>
            <a:ext cx="4280776" cy="44455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36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if</a:t>
            </a:r>
            <a:r>
              <a:rPr lang="en-US" altLang="zh-TW" sz="36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36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成績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</a:t>
            </a:r>
            <a:r>
              <a:rPr lang="en-US" altLang="zh-TW" sz="36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60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){</a:t>
            </a:r>
          </a:p>
          <a:p>
            <a:pPr marL="0" indent="0">
              <a:buNone/>
              <a:defRPr/>
            </a:pPr>
            <a:r>
              <a:rPr lang="zh-TW" altLang="en-US" sz="36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不及格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}</a:t>
            </a:r>
          </a:p>
          <a:p>
            <a:pPr marL="0" indent="0">
              <a:buNone/>
              <a:defRPr/>
            </a:pPr>
            <a:r>
              <a:rPr lang="en-US" altLang="zh-TW" sz="36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</a:t>
            </a:r>
            <a:r>
              <a:rPr lang="en-US" altLang="zh-TW" sz="3600" b="1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{</a:t>
            </a:r>
          </a:p>
          <a:p>
            <a:pPr marL="0" indent="0">
              <a:buNone/>
              <a:defRPr/>
            </a:pP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36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及格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}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55DC9B2-F946-9A6A-A774-FEFFF3DAB8F0}"/>
              </a:ext>
            </a:extLst>
          </p:cNvPr>
          <p:cNvSpPr txBox="1"/>
          <p:nvPr/>
        </p:nvSpPr>
        <p:spPr>
          <a:xfrm>
            <a:off x="7073023" y="1690688"/>
            <a:ext cx="38947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TW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翻譯成</a:t>
            </a:r>
            <a:r>
              <a:rPr kumimoji="0" lang="en-US" altLang="zh-TW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C++</a:t>
            </a:r>
            <a:r>
              <a:rPr kumimoji="0" lang="zh-TW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9314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83EEFFB-4181-97B0-190E-5F3B9F663F26}"/>
              </a:ext>
            </a:extLst>
          </p:cNvPr>
          <p:cNvSpPr/>
          <p:nvPr/>
        </p:nvSpPr>
        <p:spPr>
          <a:xfrm>
            <a:off x="-1943099" y="476005"/>
            <a:ext cx="77596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if…else if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23600" cy="4351338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抉擇問題：</a:t>
            </a:r>
            <a:endParaRPr lang="en-US" altLang="zh-TW" sz="3600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年紀 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&lt; 6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，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highlight>
                  <a:srgbClr val="00FFFF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則可看普遍級的影片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，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否則如果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年紀 </a:t>
            </a:r>
            <a:r>
              <a:rPr kumimoji="0" lang="en-US" altLang="zh-TW" sz="3600" b="0" i="0" u="none" strike="noStrike" kern="1200" cap="none" spc="0" normalizeH="0" baseline="0" noProof="0" dirty="0">
                <a:ln>
                  <a:noFill/>
                </a:ln>
                <a:effectLst/>
                <a:highlight>
                  <a:srgbClr val="FFFF00"/>
                </a:highlight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&lt; 12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則可看普遍級與保護級的影片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否則如果</a:t>
            </a:r>
            <a:r>
              <a:rPr lang="zh-TW" altLang="en-US" sz="3600" dirty="0"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年紀 </a:t>
            </a:r>
            <a:r>
              <a:rPr lang="en-US" altLang="zh-TW" sz="3600" dirty="0"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&lt; 18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則可看非限制級的影片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TW" altLang="en-US" sz="360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否則如果</a:t>
            </a:r>
            <a:r>
              <a:rPr lang="zh-TW" altLang="en-US" sz="3600" dirty="0"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年紀 </a:t>
            </a:r>
            <a:r>
              <a:rPr lang="en-US" altLang="zh-TW" sz="3600" dirty="0"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&gt;=</a:t>
            </a:r>
            <a:r>
              <a:rPr lang="zh-TW" altLang="en-US" sz="3600" dirty="0"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18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，</a:t>
            </a:r>
            <a:r>
              <a:rPr lang="zh-TW" altLang="en-US" sz="36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  <a:ea typeface="Noto Sans TC" panose="020B0500000000000000" pitchFamily="34" charset="-120"/>
              </a:rPr>
              <a:t>則可看各級影片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。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EBB93E1C-A8CA-0BE0-AC64-2C8A5A079B52}"/>
              </a:ext>
            </a:extLst>
          </p:cNvPr>
          <p:cNvSpPr/>
          <p:nvPr/>
        </p:nvSpPr>
        <p:spPr>
          <a:xfrm>
            <a:off x="3466876" y="5745948"/>
            <a:ext cx="1126067" cy="63604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70A05FD8-6304-1ED3-F9FA-B3F74D99F604}"/>
              </a:ext>
            </a:extLst>
          </p:cNvPr>
          <p:cNvSpPr/>
          <p:nvPr/>
        </p:nvSpPr>
        <p:spPr>
          <a:xfrm>
            <a:off x="6350000" y="5786572"/>
            <a:ext cx="2210031" cy="70630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3816203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83EEFFB-4181-97B0-190E-5F3B9F663F26}"/>
              </a:ext>
            </a:extLst>
          </p:cNvPr>
          <p:cNvSpPr/>
          <p:nvPr/>
        </p:nvSpPr>
        <p:spPr>
          <a:xfrm>
            <a:off x="-1943099" y="476005"/>
            <a:ext cx="77596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if…else if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23600" cy="4351338"/>
          </a:xfrm>
        </p:spPr>
        <p:txBody>
          <a:bodyPr>
            <a:normAutofit/>
          </a:bodyPr>
          <a:lstStyle/>
          <a:p>
            <a:r>
              <a:rPr lang="zh-TW" altLang="en-US" sz="4000" dirty="0"/>
              <a:t>在</a:t>
            </a:r>
            <a:r>
              <a:rPr lang="en-US" altLang="zh-TW" sz="4000" dirty="0"/>
              <a:t>C++</a:t>
            </a:r>
            <a:r>
              <a:rPr lang="zh-TW" altLang="en-US" sz="4000" dirty="0"/>
              <a:t>中，可以這樣用：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8024F7ED-4389-3836-F363-2CEC13D85675}"/>
              </a:ext>
            </a:extLst>
          </p:cNvPr>
          <p:cNvSpPr txBox="1">
            <a:spLocks/>
          </p:cNvSpPr>
          <p:nvPr/>
        </p:nvSpPr>
        <p:spPr>
          <a:xfrm>
            <a:off x="1590434" y="2538943"/>
            <a:ext cx="5140565" cy="3953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24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if</a:t>
            </a:r>
            <a:r>
              <a:rPr lang="en-US" altLang="zh-TW" sz="24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24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24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sz="24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2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24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 if 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24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24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en-US" altLang="zh-TW" sz="2400" b="1" dirty="0">
              <a:solidFill>
                <a:srgbClr val="0000A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  <a:defRPr/>
            </a:pP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2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endParaRPr lang="en-US" altLang="zh-TW" sz="2400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  <a:defRPr/>
            </a:pPr>
            <a:r>
              <a:rPr lang="en-US" altLang="zh-TW" sz="24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 if 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zh-TW" altLang="en-US" sz="24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條件式</a:t>
            </a:r>
            <a:r>
              <a:rPr lang="en-US" altLang="zh-TW" sz="24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  <a:endParaRPr lang="en-US" altLang="zh-TW" sz="2400" b="1" dirty="0">
              <a:solidFill>
                <a:srgbClr val="0000A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  <a:defRPr/>
            </a:pP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2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24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</a:t>
            </a:r>
          </a:p>
          <a:p>
            <a:pPr marL="0" indent="0">
              <a:buNone/>
              <a:defRPr/>
            </a:pP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</a:t>
            </a:r>
            <a:r>
              <a:rPr lang="zh-TW" altLang="en-US" sz="2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</a:t>
            </a:r>
            <a:r>
              <a:rPr lang="en-US" altLang="zh-TW" sz="2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D99BED-92E6-7938-8B74-DAF815756DAF}"/>
              </a:ext>
            </a:extLst>
          </p:cNvPr>
          <p:cNvSpPr txBox="1"/>
          <p:nvPr/>
        </p:nvSpPr>
        <p:spPr>
          <a:xfrm>
            <a:off x="2699146" y="4323820"/>
            <a:ext cx="615553" cy="1139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TW" sz="28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...</a:t>
            </a:r>
            <a:endParaRPr lang="zh-TW" altLang="en-US" sz="28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048592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流程圖: 決策 3">
            <a:extLst>
              <a:ext uri="{FF2B5EF4-FFF2-40B4-BE49-F238E27FC236}">
                <a16:creationId xmlns:a16="http://schemas.microsoft.com/office/drawing/2014/main" id="{66713824-E60A-3457-9EE2-4503A768D402}"/>
              </a:ext>
            </a:extLst>
          </p:cNvPr>
          <p:cNvSpPr/>
          <p:nvPr/>
        </p:nvSpPr>
        <p:spPr>
          <a:xfrm>
            <a:off x="733937" y="1083559"/>
            <a:ext cx="2009264" cy="884057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  <a:r>
              <a:rPr lang="en-US" altLang="zh-TW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endParaRPr lang="zh-TW" altLang="en-US" sz="1600" dirty="0">
              <a:solidFill>
                <a:srgbClr val="F000F0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6F5C3BFA-3E19-8603-8453-08450C68F438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738569" y="418216"/>
            <a:ext cx="0" cy="66534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DFB86DCA-227F-3143-B521-28A23F31F03F}"/>
              </a:ext>
            </a:extLst>
          </p:cNvPr>
          <p:cNvSpPr txBox="1">
            <a:spLocks/>
          </p:cNvSpPr>
          <p:nvPr/>
        </p:nvSpPr>
        <p:spPr>
          <a:xfrm>
            <a:off x="623070" y="1855161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9" name="流程圖: 程序 8">
            <a:extLst>
              <a:ext uri="{FF2B5EF4-FFF2-40B4-BE49-F238E27FC236}">
                <a16:creationId xmlns:a16="http://schemas.microsoft.com/office/drawing/2014/main" id="{991BE9CC-36E9-FF45-BEAE-437C81F30650}"/>
              </a:ext>
            </a:extLst>
          </p:cNvPr>
          <p:cNvSpPr/>
          <p:nvPr/>
        </p:nvSpPr>
        <p:spPr>
          <a:xfrm>
            <a:off x="817818" y="2313634"/>
            <a:ext cx="1767963" cy="638650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10" name="接點: 肘形 9">
            <a:extLst>
              <a:ext uri="{FF2B5EF4-FFF2-40B4-BE49-F238E27FC236}">
                <a16:creationId xmlns:a16="http://schemas.microsoft.com/office/drawing/2014/main" id="{AE1EB3EA-169E-47C4-BE92-056531259305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2743201" y="1525588"/>
            <a:ext cx="981710" cy="576965"/>
          </a:xfrm>
          <a:prstGeom prst="bentConnector3">
            <a:avLst>
              <a:gd name="adj1" fmla="val 101746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DD6965DF-F6E3-6313-98FA-D2A6A519B560}"/>
              </a:ext>
            </a:extLst>
          </p:cNvPr>
          <p:cNvSpPr txBox="1">
            <a:spLocks/>
          </p:cNvSpPr>
          <p:nvPr/>
        </p:nvSpPr>
        <p:spPr>
          <a:xfrm>
            <a:off x="2626461" y="1131660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7BCFE1E-53B5-295E-5929-C1E191EB10CB}"/>
              </a:ext>
            </a:extLst>
          </p:cNvPr>
          <p:cNvCxnSpPr>
            <a:cxnSpLocks/>
          </p:cNvCxnSpPr>
          <p:nvPr/>
        </p:nvCxnSpPr>
        <p:spPr>
          <a:xfrm>
            <a:off x="1738569" y="1997248"/>
            <a:ext cx="0" cy="31638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流程圖: 決策 13">
            <a:extLst>
              <a:ext uri="{FF2B5EF4-FFF2-40B4-BE49-F238E27FC236}">
                <a16:creationId xmlns:a16="http://schemas.microsoft.com/office/drawing/2014/main" id="{E5CD6DD1-EC12-28A6-01B0-88A31B64AB4B}"/>
              </a:ext>
            </a:extLst>
          </p:cNvPr>
          <p:cNvSpPr/>
          <p:nvPr/>
        </p:nvSpPr>
        <p:spPr>
          <a:xfrm>
            <a:off x="2743201" y="2103135"/>
            <a:ext cx="2009264" cy="884057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  <a:r>
              <a:rPr lang="en-US" altLang="zh-TW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</a:t>
            </a:r>
            <a:endParaRPr lang="zh-TW" altLang="en-US" sz="1600" dirty="0">
              <a:solidFill>
                <a:srgbClr val="F000F0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15" name="接點: 肘形 14">
            <a:extLst>
              <a:ext uri="{FF2B5EF4-FFF2-40B4-BE49-F238E27FC236}">
                <a16:creationId xmlns:a16="http://schemas.microsoft.com/office/drawing/2014/main" id="{B87035B4-3DA2-B9E7-FA29-F343744E4F27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4752465" y="2545164"/>
            <a:ext cx="981710" cy="576965"/>
          </a:xfrm>
          <a:prstGeom prst="bentConnector3">
            <a:avLst>
              <a:gd name="adj1" fmla="val 101746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流程圖: 程序 15">
            <a:extLst>
              <a:ext uri="{FF2B5EF4-FFF2-40B4-BE49-F238E27FC236}">
                <a16:creationId xmlns:a16="http://schemas.microsoft.com/office/drawing/2014/main" id="{7C489EDA-CE31-E031-629F-68A436F4F54D}"/>
              </a:ext>
            </a:extLst>
          </p:cNvPr>
          <p:cNvSpPr/>
          <p:nvPr/>
        </p:nvSpPr>
        <p:spPr>
          <a:xfrm>
            <a:off x="2840929" y="3298441"/>
            <a:ext cx="1767963" cy="638650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B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DFDAB6AF-1F30-6DE2-29D0-7591EFF997B4}"/>
              </a:ext>
            </a:extLst>
          </p:cNvPr>
          <p:cNvCxnSpPr>
            <a:cxnSpLocks/>
          </p:cNvCxnSpPr>
          <p:nvPr/>
        </p:nvCxnSpPr>
        <p:spPr>
          <a:xfrm>
            <a:off x="3761680" y="2982055"/>
            <a:ext cx="0" cy="31638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流程圖: 決策 17">
            <a:extLst>
              <a:ext uri="{FF2B5EF4-FFF2-40B4-BE49-F238E27FC236}">
                <a16:creationId xmlns:a16="http://schemas.microsoft.com/office/drawing/2014/main" id="{0A3CB300-C84E-3190-D0E0-0D559C63DE00}"/>
              </a:ext>
            </a:extLst>
          </p:cNvPr>
          <p:cNvSpPr/>
          <p:nvPr/>
        </p:nvSpPr>
        <p:spPr>
          <a:xfrm>
            <a:off x="4737641" y="3122129"/>
            <a:ext cx="2009264" cy="884057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  <a:r>
              <a:rPr lang="en-US" altLang="zh-TW" sz="16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</a:t>
            </a:r>
            <a:endParaRPr lang="zh-TW" altLang="en-US" sz="1600" dirty="0">
              <a:solidFill>
                <a:srgbClr val="F000F0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cxnSp>
        <p:nvCxnSpPr>
          <p:cNvPr id="19" name="接點: 肘形 18">
            <a:extLst>
              <a:ext uri="{FF2B5EF4-FFF2-40B4-BE49-F238E27FC236}">
                <a16:creationId xmlns:a16="http://schemas.microsoft.com/office/drawing/2014/main" id="{11BB172F-6B56-8805-EDE6-29F9614C8732}"/>
              </a:ext>
            </a:extLst>
          </p:cNvPr>
          <p:cNvCxnSpPr>
            <a:cxnSpLocks/>
            <a:stCxn id="18" idx="3"/>
            <a:endCxn id="22" idx="0"/>
          </p:cNvCxnSpPr>
          <p:nvPr/>
        </p:nvCxnSpPr>
        <p:spPr>
          <a:xfrm>
            <a:off x="6746905" y="3564158"/>
            <a:ext cx="911677" cy="753596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流程圖: 程序 19">
            <a:extLst>
              <a:ext uri="{FF2B5EF4-FFF2-40B4-BE49-F238E27FC236}">
                <a16:creationId xmlns:a16="http://schemas.microsoft.com/office/drawing/2014/main" id="{CEB09051-708C-D77A-8D62-D9AE94760440}"/>
              </a:ext>
            </a:extLst>
          </p:cNvPr>
          <p:cNvSpPr/>
          <p:nvPr/>
        </p:nvSpPr>
        <p:spPr>
          <a:xfrm>
            <a:off x="4835369" y="4317435"/>
            <a:ext cx="1767963" cy="638650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E0027BB0-D8C4-1BCA-05D9-B96516C8A0D7}"/>
              </a:ext>
            </a:extLst>
          </p:cNvPr>
          <p:cNvCxnSpPr>
            <a:cxnSpLocks/>
          </p:cNvCxnSpPr>
          <p:nvPr/>
        </p:nvCxnSpPr>
        <p:spPr>
          <a:xfrm>
            <a:off x="5756120" y="4001049"/>
            <a:ext cx="0" cy="316386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流程圖: 程序 21">
            <a:extLst>
              <a:ext uri="{FF2B5EF4-FFF2-40B4-BE49-F238E27FC236}">
                <a16:creationId xmlns:a16="http://schemas.microsoft.com/office/drawing/2014/main" id="{B613E667-88E2-4BD8-4F1E-50FA5245D6FD}"/>
              </a:ext>
            </a:extLst>
          </p:cNvPr>
          <p:cNvSpPr/>
          <p:nvPr/>
        </p:nvSpPr>
        <p:spPr>
          <a:xfrm>
            <a:off x="6774600" y="4317754"/>
            <a:ext cx="1767963" cy="638650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4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m</a:t>
            </a:r>
            <a:r>
              <a:rPr lang="en-US" altLang="zh-TW" sz="24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8497DDE8-75F6-B9AE-8CA9-0E18EEDBAD7E}"/>
              </a:ext>
            </a:extLst>
          </p:cNvPr>
          <p:cNvCxnSpPr>
            <a:cxnSpLocks/>
          </p:cNvCxnSpPr>
          <p:nvPr/>
        </p:nvCxnSpPr>
        <p:spPr>
          <a:xfrm>
            <a:off x="1738569" y="2952284"/>
            <a:ext cx="0" cy="361273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接點: 肘形 23">
            <a:extLst>
              <a:ext uri="{FF2B5EF4-FFF2-40B4-BE49-F238E27FC236}">
                <a16:creationId xmlns:a16="http://schemas.microsoft.com/office/drawing/2014/main" id="{B1CAE009-01F4-F88C-2501-C9DE86F6E146}"/>
              </a:ext>
            </a:extLst>
          </p:cNvPr>
          <p:cNvCxnSpPr>
            <a:cxnSpLocks/>
            <a:stCxn id="16" idx="2"/>
          </p:cNvCxnSpPr>
          <p:nvPr/>
        </p:nvCxnSpPr>
        <p:spPr>
          <a:xfrm rot="5400000">
            <a:off x="2541568" y="3134092"/>
            <a:ext cx="380344" cy="1986342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接點: 肘形 24">
            <a:extLst>
              <a:ext uri="{FF2B5EF4-FFF2-40B4-BE49-F238E27FC236}">
                <a16:creationId xmlns:a16="http://schemas.microsoft.com/office/drawing/2014/main" id="{070F7B0D-53AD-F6AE-BCCB-8B9F877856AA}"/>
              </a:ext>
            </a:extLst>
          </p:cNvPr>
          <p:cNvCxnSpPr>
            <a:cxnSpLocks/>
            <a:stCxn id="20" idx="2"/>
          </p:cNvCxnSpPr>
          <p:nvPr/>
        </p:nvCxnSpPr>
        <p:spPr>
          <a:xfrm rot="5400000">
            <a:off x="3613237" y="3081417"/>
            <a:ext cx="231446" cy="3980783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接點: 肘形 25">
            <a:extLst>
              <a:ext uri="{FF2B5EF4-FFF2-40B4-BE49-F238E27FC236}">
                <a16:creationId xmlns:a16="http://schemas.microsoft.com/office/drawing/2014/main" id="{9A6EAABF-AA97-1539-AEDD-20FCBE3E51DA}"/>
              </a:ext>
            </a:extLst>
          </p:cNvPr>
          <p:cNvCxnSpPr>
            <a:cxnSpLocks/>
            <a:stCxn id="22" idx="2"/>
          </p:cNvCxnSpPr>
          <p:nvPr/>
        </p:nvCxnSpPr>
        <p:spPr>
          <a:xfrm rot="5400000">
            <a:off x="4313607" y="2381367"/>
            <a:ext cx="769938" cy="5920013"/>
          </a:xfrm>
          <a:prstGeom prst="bentConnector2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內容版面配置區 2">
            <a:extLst>
              <a:ext uri="{FF2B5EF4-FFF2-40B4-BE49-F238E27FC236}">
                <a16:creationId xmlns:a16="http://schemas.microsoft.com/office/drawing/2014/main" id="{BA6A0C73-14FC-D301-DBC1-C8B107994C07}"/>
              </a:ext>
            </a:extLst>
          </p:cNvPr>
          <p:cNvSpPr txBox="1">
            <a:spLocks/>
          </p:cNvSpPr>
          <p:nvPr/>
        </p:nvSpPr>
        <p:spPr>
          <a:xfrm>
            <a:off x="2751300" y="2907126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32" name="內容版面配置區 2">
            <a:extLst>
              <a:ext uri="{FF2B5EF4-FFF2-40B4-BE49-F238E27FC236}">
                <a16:creationId xmlns:a16="http://schemas.microsoft.com/office/drawing/2014/main" id="{650695C4-2F1F-5BD0-CF1E-2D94AE78E031}"/>
              </a:ext>
            </a:extLst>
          </p:cNvPr>
          <p:cNvSpPr txBox="1">
            <a:spLocks/>
          </p:cNvSpPr>
          <p:nvPr/>
        </p:nvSpPr>
        <p:spPr>
          <a:xfrm>
            <a:off x="4709924" y="3912842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33" name="內容版面配置區 2">
            <a:extLst>
              <a:ext uri="{FF2B5EF4-FFF2-40B4-BE49-F238E27FC236}">
                <a16:creationId xmlns:a16="http://schemas.microsoft.com/office/drawing/2014/main" id="{F92DE7A7-B946-ECA3-8120-F14FAA4E3C03}"/>
              </a:ext>
            </a:extLst>
          </p:cNvPr>
          <p:cNvSpPr txBox="1">
            <a:spLocks/>
          </p:cNvSpPr>
          <p:nvPr/>
        </p:nvSpPr>
        <p:spPr>
          <a:xfrm>
            <a:off x="4580919" y="209575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34" name="內容版面配置區 2">
            <a:extLst>
              <a:ext uri="{FF2B5EF4-FFF2-40B4-BE49-F238E27FC236}">
                <a16:creationId xmlns:a16="http://schemas.microsoft.com/office/drawing/2014/main" id="{BFE1896A-EF46-A715-0FC1-2DF173ABAF2A}"/>
              </a:ext>
            </a:extLst>
          </p:cNvPr>
          <p:cNvSpPr txBox="1">
            <a:spLocks/>
          </p:cNvSpPr>
          <p:nvPr/>
        </p:nvSpPr>
        <p:spPr>
          <a:xfrm>
            <a:off x="6559886" y="3135157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8748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883EEFFB-4181-97B0-190E-5F3B9F663F26}"/>
              </a:ext>
            </a:extLst>
          </p:cNvPr>
          <p:cNvSpPr/>
          <p:nvPr/>
        </p:nvSpPr>
        <p:spPr>
          <a:xfrm>
            <a:off x="-1943099" y="476005"/>
            <a:ext cx="77596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if…else if </a:t>
            </a:r>
            <a:r>
              <a:rPr lang="zh-TW" altLang="en-US" dirty="0"/>
              <a:t>敘述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BBDEE6BC-E427-B068-6D8F-9F94BDEBE8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696326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1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1800" b="0" i="0" u="none" strike="noStrike" baseline="0" dirty="0">
                <a:solidFill>
                  <a:srgbClr val="00A100"/>
                </a:solidFill>
              </a:rPr>
              <a:t>#include &lt;iostream&gt;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2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</a:rPr>
              <a:t>using namespace 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</a:rPr>
              <a:t>std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3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4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</a:rPr>
              <a:t>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</a:rPr>
              <a:t>int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main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</a:rPr>
              <a:t>(){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5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</a:rPr>
              <a:t>int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age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6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</a:rPr>
              <a:t>請輸入你的年紀：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</a:rPr>
              <a:t>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7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</a:rPr>
              <a:t>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</a:rPr>
              <a:t>cin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</a:rPr>
              <a:t>&gt;&gt;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age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</a:rPr>
              <a:t>8</a:t>
            </a:r>
          </a:p>
        </p:txBody>
      </p:sp>
      <p:pic>
        <p:nvPicPr>
          <p:cNvPr id="9" name="圖片 8" descr="一張含有 文字 的圖片&#10;&#10;自動產生的描述">
            <a:extLst>
              <a:ext uri="{FF2B5EF4-FFF2-40B4-BE49-F238E27FC236}">
                <a16:creationId xmlns:a16="http://schemas.microsoft.com/office/drawing/2014/main" id="{4B7892E1-892F-A5B4-53FB-7AC13816E5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2364" r="48519" b="58297"/>
          <a:stretch/>
        </p:blipFill>
        <p:spPr>
          <a:xfrm>
            <a:off x="979027" y="4927601"/>
            <a:ext cx="4414671" cy="1742608"/>
          </a:xfrm>
          <a:prstGeom prst="rect">
            <a:avLst/>
          </a:prstGeom>
        </p:spPr>
      </p:pic>
      <p:sp>
        <p:nvSpPr>
          <p:cNvPr id="10" name="內容版面配置區 2">
            <a:extLst>
              <a:ext uri="{FF2B5EF4-FFF2-40B4-BE49-F238E27FC236}">
                <a16:creationId xmlns:a16="http://schemas.microsoft.com/office/drawing/2014/main" id="{F1D2C2D0-D3B1-8516-29D7-CF4AD740CE67}"/>
              </a:ext>
            </a:extLst>
          </p:cNvPr>
          <p:cNvSpPr txBox="1">
            <a:spLocks/>
          </p:cNvSpPr>
          <p:nvPr/>
        </p:nvSpPr>
        <p:spPr>
          <a:xfrm>
            <a:off x="5672689" y="1825623"/>
            <a:ext cx="6381147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9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if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age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 </a:t>
            </a:r>
            <a:r>
              <a:rPr lang="en-US" altLang="zh-TW" sz="1800" b="0" i="0" u="none" strike="noStrike" baseline="0" dirty="0">
                <a:solidFill>
                  <a:srgbClr val="F100F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6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10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可看普遍級的影片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\n"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11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 if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age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 </a:t>
            </a:r>
            <a:r>
              <a:rPr lang="en-US" altLang="zh-TW" sz="1800" b="0" i="0" u="none" strike="noStrike" baseline="0" dirty="0">
                <a:solidFill>
                  <a:srgbClr val="F100F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12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12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可看普遍級與保護級的影片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\n"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13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 if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</a:t>
            </a: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age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 </a:t>
            </a:r>
            <a:r>
              <a:rPr lang="en-US" altLang="zh-TW" sz="1800" b="0" i="0" u="none" strike="noStrike" baseline="0" dirty="0">
                <a:solidFill>
                  <a:srgbClr val="F100F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18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)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14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可看非限制級的影片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\n	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15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else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16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    </a:t>
            </a:r>
            <a:r>
              <a:rPr lang="en-US" altLang="zh-TW" sz="1800" b="1" i="0" u="none" strike="noStrike" baseline="0" dirty="0" err="1">
                <a:solidFill>
                  <a:srgbClr val="00A1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cout</a:t>
            </a:r>
            <a:r>
              <a:rPr lang="en-US" altLang="zh-TW" sz="1800" b="1" i="0" u="none" strike="noStrike" baseline="0" dirty="0">
                <a:solidFill>
                  <a:srgbClr val="00A1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&lt;&lt; 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"</a:t>
            </a:r>
            <a:r>
              <a:rPr lang="zh-TW" altLang="en-US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可看各級影片</a:t>
            </a:r>
            <a:r>
              <a:rPr lang="en-US" altLang="zh-TW" sz="1800" b="0" i="0" u="none" strike="noStrike" baseline="0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\n"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17 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1800" b="1" i="0" u="none" strike="noStrike" baseline="0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return </a:t>
            </a:r>
            <a:r>
              <a:rPr lang="en-US" altLang="zh-TW" sz="1800" b="0" i="0" u="none" strike="noStrike" baseline="0" dirty="0">
                <a:solidFill>
                  <a:srgbClr val="F100F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r>
              <a:rPr lang="en-US" altLang="zh-TW" sz="1800" b="0" i="0" u="none" strike="noStrike" baseline="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;</a:t>
            </a:r>
          </a:p>
          <a:p>
            <a:pPr marL="0" indent="0" algn="l">
              <a:buNone/>
            </a:pPr>
            <a:r>
              <a:rPr lang="en-US" altLang="zh-TW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18</a:t>
            </a:r>
            <a:r>
              <a:rPr lang="zh-TW" altLang="en-US" sz="1800" b="0" i="0" u="none" strike="noStrike" baseline="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</a:t>
            </a:r>
            <a:r>
              <a:rPr lang="en-US" altLang="zh-TW" sz="18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37795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Assign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賦值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B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C</a:t>
            </a:r>
          </a:p>
          <a:p>
            <a:pPr marL="0" indent="0">
              <a:buNone/>
            </a:pPr>
            <a:endParaRPr lang="en-US" altLang="zh-TW" sz="44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</a:pPr>
            <a:endParaRPr lang="en-US" altLang="zh-TW" sz="44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B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C</a:t>
            </a:r>
            <a:endParaRPr lang="zh-TW" altLang="en-US" sz="44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A994068E-6F83-1121-CDEF-0AFB64C84A8A}"/>
              </a:ext>
            </a:extLst>
          </p:cNvPr>
          <p:cNvCxnSpPr/>
          <p:nvPr/>
        </p:nvCxnSpPr>
        <p:spPr>
          <a:xfrm>
            <a:off x="2179983" y="2478156"/>
            <a:ext cx="154387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接點: 肘形 6">
            <a:extLst>
              <a:ext uri="{FF2B5EF4-FFF2-40B4-BE49-F238E27FC236}">
                <a16:creationId xmlns:a16="http://schemas.microsoft.com/office/drawing/2014/main" id="{C10EA961-6CEA-8C07-C7CA-2B6025266708}"/>
              </a:ext>
            </a:extLst>
          </p:cNvPr>
          <p:cNvCxnSpPr>
            <a:cxnSpLocks/>
          </p:cNvCxnSpPr>
          <p:nvPr/>
        </p:nvCxnSpPr>
        <p:spPr>
          <a:xfrm rot="10800000">
            <a:off x="1040300" y="2385393"/>
            <a:ext cx="1888430" cy="410816"/>
          </a:xfrm>
          <a:prstGeom prst="bentConnector3">
            <a:avLst>
              <a:gd name="adj1" fmla="val 100526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接點 17">
            <a:extLst>
              <a:ext uri="{FF2B5EF4-FFF2-40B4-BE49-F238E27FC236}">
                <a16:creationId xmlns:a16="http://schemas.microsoft.com/office/drawing/2014/main" id="{F338CB85-B8D4-7673-E9A8-41E7CFABCAFF}"/>
              </a:ext>
            </a:extLst>
          </p:cNvPr>
          <p:cNvCxnSpPr/>
          <p:nvPr/>
        </p:nvCxnSpPr>
        <p:spPr>
          <a:xfrm flipV="1">
            <a:off x="2935357" y="2478156"/>
            <a:ext cx="0" cy="3246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乘號 18">
            <a:extLst>
              <a:ext uri="{FF2B5EF4-FFF2-40B4-BE49-F238E27FC236}">
                <a16:creationId xmlns:a16="http://schemas.microsoft.com/office/drawing/2014/main" id="{458F4F4D-76C0-0BCB-6314-EC7267C798AA}"/>
              </a:ext>
            </a:extLst>
          </p:cNvPr>
          <p:cNvSpPr/>
          <p:nvPr/>
        </p:nvSpPr>
        <p:spPr>
          <a:xfrm>
            <a:off x="3869636" y="3734526"/>
            <a:ext cx="1265582" cy="1265582"/>
          </a:xfrm>
          <a:prstGeom prst="mathMultiply">
            <a:avLst>
              <a:gd name="adj1" fmla="val 9384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43F3B7A3-C4EB-F71D-E7A4-5131CA4A6788}"/>
              </a:ext>
            </a:extLst>
          </p:cNvPr>
          <p:cNvSpPr/>
          <p:nvPr/>
        </p:nvSpPr>
        <p:spPr>
          <a:xfrm>
            <a:off x="4778882" y="1826363"/>
            <a:ext cx="5074108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等號右邊的值 給 等號左邊的值</a:t>
            </a: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EBC18AAB-140C-5669-501D-ACD076C35C54}"/>
              </a:ext>
            </a:extLst>
          </p:cNvPr>
          <p:cNvSpPr/>
          <p:nvPr/>
        </p:nvSpPr>
        <p:spPr>
          <a:xfrm>
            <a:off x="723717" y="4906048"/>
            <a:ext cx="4166333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等號左邊不能有運算式！</a:t>
            </a:r>
          </a:p>
        </p:txBody>
      </p:sp>
      <p:sp>
        <p:nvSpPr>
          <p:cNvPr id="23" name="矩形: 圓角 22">
            <a:extLst>
              <a:ext uri="{FF2B5EF4-FFF2-40B4-BE49-F238E27FC236}">
                <a16:creationId xmlns:a16="http://schemas.microsoft.com/office/drawing/2014/main" id="{FF141FC1-0808-D4C1-81D5-0FD482268E22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24" name="圖片 23">
            <a:extLst>
              <a:ext uri="{FF2B5EF4-FFF2-40B4-BE49-F238E27FC236}">
                <a16:creationId xmlns:a16="http://schemas.microsoft.com/office/drawing/2014/main" id="{86AE4D73-624D-B5CC-26F8-2AF9CBA9CE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06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DD7215DC-5DB9-21D0-6731-5D0930EB398C}"/>
              </a:ext>
            </a:extLst>
          </p:cNvPr>
          <p:cNvSpPr/>
          <p:nvPr/>
        </p:nvSpPr>
        <p:spPr>
          <a:xfrm>
            <a:off x="-1943099" y="476005"/>
            <a:ext cx="93217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兩光法師時常替人占卜，由於他算得又快有便宜，因此生意源源不絕，時常大排長龍，他想算 得更快一點，因此找了你這位電腦高手幫他用電腦來加快算命的速度。</a:t>
            </a:r>
          </a:p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他的占卜規則很簡單，規則是這樣的，輸入一個日期，然後依照下面的公式：</a:t>
            </a:r>
          </a:p>
          <a:p>
            <a:pPr marL="0" indent="0" algn="l">
              <a:buNone/>
            </a:pP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M=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月</a:t>
            </a:r>
            <a:b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D=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日</a:t>
            </a:r>
            <a:b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S=(M*2+D)%3</a:t>
            </a:r>
          </a:p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得到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的值，再依照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的值從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0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到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分別給與 普通、吉、大吉 等三種不同的運勢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練習題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-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兩光法師占卜術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087745" y="852180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8087745" y="1566833"/>
            <a:ext cx="341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輸入資料共一行，包含兩個整數，分別為月份及日期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8087745" y="2312679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8087745" y="3027332"/>
            <a:ext cx="34169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運勢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8087745" y="3524151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8087745" y="4238804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1 1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83D8F962-49FC-5DDC-5E4F-B4ABA76DE0E9}"/>
              </a:ext>
            </a:extLst>
          </p:cNvPr>
          <p:cNvSpPr/>
          <p:nvPr/>
        </p:nvSpPr>
        <p:spPr>
          <a:xfrm>
            <a:off x="8087745" y="4946424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80037F1-F0E6-7BD5-C8A3-C5B244D5C03C}"/>
              </a:ext>
            </a:extLst>
          </p:cNvPr>
          <p:cNvSpPr txBox="1"/>
          <p:nvPr/>
        </p:nvSpPr>
        <p:spPr>
          <a:xfrm>
            <a:off x="8087745" y="566107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1 2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849168" y="3524151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849168" y="4238804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普通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DE55019-12DF-82FE-1252-3DC313F54381}"/>
              </a:ext>
            </a:extLst>
          </p:cNvPr>
          <p:cNvSpPr/>
          <p:nvPr/>
        </p:nvSpPr>
        <p:spPr>
          <a:xfrm>
            <a:off x="9849168" y="4946424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5144041F-AD4D-3481-72D8-E1C0AA48AA5C}"/>
              </a:ext>
            </a:extLst>
          </p:cNvPr>
          <p:cNvSpPr txBox="1"/>
          <p:nvPr/>
        </p:nvSpPr>
        <p:spPr>
          <a:xfrm>
            <a:off x="9849168" y="566107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吉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4AB8FDC-841C-0160-47F9-646B70B647F2}"/>
              </a:ext>
            </a:extLst>
          </p:cNvPr>
          <p:cNvSpPr txBox="1"/>
          <p:nvPr/>
        </p:nvSpPr>
        <p:spPr>
          <a:xfrm>
            <a:off x="838200" y="6308209"/>
            <a:ext cx="6679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出自：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  <a:hlinkClick r:id="rId2"/>
              </a:rPr>
              <a:t>https://zerojudge.tw/ShowProblem?problemid=a003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81322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6FEECA61-6FF3-6F15-61CC-77306ACAFDCB}"/>
              </a:ext>
            </a:extLst>
          </p:cNvPr>
          <p:cNvSpPr/>
          <p:nvPr/>
        </p:nvSpPr>
        <p:spPr>
          <a:xfrm>
            <a:off x="-1943099" y="476005"/>
            <a:ext cx="93217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158339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 %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練習題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-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兩光法師占卜術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859E5F26-C72B-115D-49AD-A91BA7E41D67}"/>
              </a:ext>
            </a:extLst>
          </p:cNvPr>
          <p:cNvSpPr txBox="1">
            <a:spLocks/>
          </p:cNvSpPr>
          <p:nvPr/>
        </p:nvSpPr>
        <p:spPr>
          <a:xfrm>
            <a:off x="6266046" y="1825623"/>
            <a:ext cx="5787790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普通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吉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大吉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  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41582D9-AA74-A24F-6B06-AB958E4C5DD9}"/>
              </a:ext>
            </a:extLst>
          </p:cNvPr>
          <p:cNvSpPr/>
          <p:nvPr/>
        </p:nvSpPr>
        <p:spPr>
          <a:xfrm>
            <a:off x="4369188" y="3441032"/>
            <a:ext cx="1826276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宣告月份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、日期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7DDAC466-A5BC-E892-1D41-8469636B7CED}"/>
              </a:ext>
            </a:extLst>
          </p:cNvPr>
          <p:cNvSpPr/>
          <p:nvPr/>
        </p:nvSpPr>
        <p:spPr>
          <a:xfrm>
            <a:off x="2471062" y="4485372"/>
            <a:ext cx="270412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輸入月份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和 日期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6D327A6-7EDA-94C2-C669-8F8DAA84E546}"/>
              </a:ext>
            </a:extLst>
          </p:cNvPr>
          <p:cNvSpPr/>
          <p:nvPr/>
        </p:nvSpPr>
        <p:spPr>
          <a:xfrm>
            <a:off x="2232323" y="5448693"/>
            <a:ext cx="972890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計算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6E8CC347-8AC2-191C-1E2B-03BEB55C60B1}"/>
              </a:ext>
            </a:extLst>
          </p:cNvPr>
          <p:cNvSpPr/>
          <p:nvPr/>
        </p:nvSpPr>
        <p:spPr>
          <a:xfrm>
            <a:off x="7757223" y="1312172"/>
            <a:ext cx="127127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判斷運勢</a:t>
            </a:r>
          </a:p>
        </p:txBody>
      </p:sp>
    </p:spTree>
    <p:extLst>
      <p:ext uri="{BB962C8B-B14F-4D97-AF65-F5344CB8AC3E}">
        <p14:creationId xmlns:p14="http://schemas.microsoft.com/office/powerpoint/2010/main" val="2358245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A951095E-D30B-BA8A-2830-70FFCD95904A}"/>
              </a:ext>
            </a:extLst>
          </p:cNvPr>
          <p:cNvSpPr/>
          <p:nvPr/>
        </p:nvSpPr>
        <p:spPr>
          <a:xfrm>
            <a:off x="-1943099" y="476005"/>
            <a:ext cx="10782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AND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「而且」邏輯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AND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運算二側的運算元須同時為真，其結果才為真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C4DD7A67-9591-ACF7-7CF8-F05C22542E1B}"/>
              </a:ext>
            </a:extLst>
          </p:cNvPr>
          <p:cNvGraphicFramePr>
            <a:graphicFrameLocks noGrp="1"/>
          </p:cNvGraphicFramePr>
          <p:nvPr/>
        </p:nvGraphicFramePr>
        <p:xfrm>
          <a:off x="2818852" y="2997543"/>
          <a:ext cx="6471467" cy="20075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AND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B: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: </a:t>
                      </a:r>
                      <a:r>
                        <a:rPr lang="en-US" altLang="zh-TW" sz="2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684531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B897E78D-5B20-D7E1-A2E7-000A82477EB7}"/>
              </a:ext>
            </a:extLst>
          </p:cNvPr>
          <p:cNvSpPr/>
          <p:nvPr/>
        </p:nvSpPr>
        <p:spPr>
          <a:xfrm>
            <a:off x="3701958" y="5494475"/>
            <a:ext cx="4788084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中為「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&amp;&amp;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」或「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and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1860024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0DFCE134-AC57-0802-C930-31DF40BBF06C}"/>
              </a:ext>
            </a:extLst>
          </p:cNvPr>
          <p:cNvSpPr/>
          <p:nvPr/>
        </p:nvSpPr>
        <p:spPr>
          <a:xfrm>
            <a:off x="-1943099" y="476005"/>
            <a:ext cx="10782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"0 &lt; "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 &lt; 10\n"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AND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「而且」邏輯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6449615" y="3919412"/>
            <a:ext cx="4474371" cy="1487848"/>
          </a:xfrm>
          <a:prstGeom prst="roundRect">
            <a:avLst>
              <a:gd name="adj" fmla="val 1149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需要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0 &lt; a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和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&lt; 10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同時為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，運算結果才為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08F07F-7DB7-4FB9-C1CD-887119385EAE}"/>
              </a:ext>
            </a:extLst>
          </p:cNvPr>
          <p:cNvSpPr/>
          <p:nvPr/>
        </p:nvSpPr>
        <p:spPr>
          <a:xfrm>
            <a:off x="5874618" y="1824687"/>
            <a:ext cx="5800825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範例：判斷一數是否在某一區間內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59E044E-4EFC-C557-034E-D1F193E3222E}"/>
              </a:ext>
            </a:extLst>
          </p:cNvPr>
          <p:cNvCxnSpPr/>
          <p:nvPr/>
        </p:nvCxnSpPr>
        <p:spPr>
          <a:xfrm>
            <a:off x="6096000" y="3099335"/>
            <a:ext cx="48279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B05DDB-20C3-0355-D5B2-4573A1628B14}"/>
              </a:ext>
            </a:extLst>
          </p:cNvPr>
          <p:cNvCxnSpPr/>
          <p:nvPr/>
        </p:nvCxnSpPr>
        <p:spPr>
          <a:xfrm>
            <a:off x="71520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FD8B4-E7FB-FFC8-BD6E-CAB2EBBAE7F9}"/>
              </a:ext>
            </a:extLst>
          </p:cNvPr>
          <p:cNvCxnSpPr/>
          <p:nvPr/>
        </p:nvCxnSpPr>
        <p:spPr>
          <a:xfrm>
            <a:off x="92602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61E3F44-1E19-F556-0C60-2B8397B5EA16}"/>
              </a:ext>
            </a:extLst>
          </p:cNvPr>
          <p:cNvCxnSpPr>
            <a:cxnSpLocks/>
          </p:cNvCxnSpPr>
          <p:nvPr/>
        </p:nvCxnSpPr>
        <p:spPr>
          <a:xfrm flipV="1">
            <a:off x="7152038" y="2897204"/>
            <a:ext cx="2108200" cy="962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C30B27A-97E2-ED41-5C14-E90249111473}"/>
              </a:ext>
            </a:extLst>
          </p:cNvPr>
          <p:cNvSpPr txBox="1"/>
          <p:nvPr/>
        </p:nvSpPr>
        <p:spPr>
          <a:xfrm>
            <a:off x="6850413" y="3301467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484DAA8-9E6C-7151-9CC4-173C1329617C}"/>
              </a:ext>
            </a:extLst>
          </p:cNvPr>
          <p:cNvSpPr txBox="1"/>
          <p:nvPr/>
        </p:nvSpPr>
        <p:spPr>
          <a:xfrm>
            <a:off x="8958613" y="3293916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10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F94119C-8047-013A-A000-DFE9AC548ABD}"/>
              </a:ext>
            </a:extLst>
          </p:cNvPr>
          <p:cNvSpPr/>
          <p:nvPr/>
        </p:nvSpPr>
        <p:spPr>
          <a:xfrm>
            <a:off x="7065476" y="3022400"/>
            <a:ext cx="173124" cy="1731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18E368E-C1E4-3C71-8584-B989FA66FE1E}"/>
              </a:ext>
            </a:extLst>
          </p:cNvPr>
          <p:cNvSpPr/>
          <p:nvPr/>
        </p:nvSpPr>
        <p:spPr>
          <a:xfrm>
            <a:off x="9166356" y="3022400"/>
            <a:ext cx="173124" cy="17312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009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圓角 8">
            <a:extLst>
              <a:ext uri="{FF2B5EF4-FFF2-40B4-BE49-F238E27FC236}">
                <a16:creationId xmlns:a16="http://schemas.microsoft.com/office/drawing/2014/main" id="{16716337-456A-98E1-7EFC-C1DA66FD37FD}"/>
              </a:ext>
            </a:extLst>
          </p:cNvPr>
          <p:cNvSpPr/>
          <p:nvPr/>
        </p:nvSpPr>
        <p:spPr>
          <a:xfrm>
            <a:off x="-1943099" y="476005"/>
            <a:ext cx="105156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026" name="Picture 2" descr="注音輸入法- 维基百科，自由的百科全书">
            <a:extLst>
              <a:ext uri="{FF2B5EF4-FFF2-40B4-BE49-F238E27FC236}">
                <a16:creationId xmlns:a16="http://schemas.microsoft.com/office/drawing/2014/main" id="{B702BE99-BBF9-9F19-5A72-E03D813AAFC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57"/>
          <a:stretch/>
        </p:blipFill>
        <p:spPr bwMode="auto">
          <a:xfrm>
            <a:off x="7713133" y="3284278"/>
            <a:ext cx="3966050" cy="2615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OR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「或者」邏輯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OR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運算二側的運算元只要有一者為真，其結果恆為真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C4DD7A67-9591-ACF7-7CF8-F05C22542E1B}"/>
              </a:ext>
            </a:extLst>
          </p:cNvPr>
          <p:cNvGraphicFramePr>
            <a:graphicFrameLocks noGrp="1"/>
          </p:cNvGraphicFramePr>
          <p:nvPr/>
        </p:nvGraphicFramePr>
        <p:xfrm>
          <a:off x="918179" y="2997543"/>
          <a:ext cx="6471467" cy="20075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OR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B: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B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: </a:t>
                      </a:r>
                      <a:r>
                        <a:rPr lang="en-US" altLang="zh-TW" sz="2800" b="1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kern="12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  <a:cs typeface="+mn-cs"/>
                        </a:rPr>
                        <a:t>false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9684531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F2586AB0-592E-2574-C400-CE92112BF3D7}"/>
              </a:ext>
            </a:extLst>
          </p:cNvPr>
          <p:cNvSpPr/>
          <p:nvPr/>
        </p:nvSpPr>
        <p:spPr>
          <a:xfrm>
            <a:off x="2601562" y="5311189"/>
            <a:ext cx="4788084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中為「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||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」或「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or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502BF660-4176-6B66-0BE0-42A00824EDFD}"/>
              </a:ext>
            </a:extLst>
          </p:cNvPr>
          <p:cNvSpPr/>
          <p:nvPr/>
        </p:nvSpPr>
        <p:spPr>
          <a:xfrm>
            <a:off x="10591800" y="3708400"/>
            <a:ext cx="1185333" cy="8128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3237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圓角 4">
            <a:extLst>
              <a:ext uri="{FF2B5EF4-FFF2-40B4-BE49-F238E27FC236}">
                <a16:creationId xmlns:a16="http://schemas.microsoft.com/office/drawing/2014/main" id="{E1313064-B88F-4477-9481-278280C8278A}"/>
              </a:ext>
            </a:extLst>
          </p:cNvPr>
          <p:cNvSpPr/>
          <p:nvPr/>
        </p:nvSpPr>
        <p:spPr>
          <a:xfrm>
            <a:off x="-1943099" y="476005"/>
            <a:ext cx="105156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&lt;= </a:t>
            </a:r>
            <a:r>
              <a:rPr lang="en-US" altLang="zh-TW" kern="0" dirty="0">
                <a:solidFill>
                  <a:srgbClr val="F000F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|| </a:t>
            </a:r>
            <a:r>
              <a:rPr lang="en-US" altLang="zh-TW" kern="0" dirty="0">
                <a:solidFill>
                  <a:srgbClr val="00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"a &lt;= 0 || a &gt;= 10\n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OR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「或者」邏輯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6929170" y="3836513"/>
            <a:ext cx="4474371" cy="1487848"/>
          </a:xfrm>
          <a:prstGeom prst="roundRect">
            <a:avLst>
              <a:gd name="adj" fmla="val 1149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需要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&lt;= 0 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或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&gt;= 10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任一為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，運算結果為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08F07F-7DB7-4FB9-C1CD-887119385EAE}"/>
              </a:ext>
            </a:extLst>
          </p:cNvPr>
          <p:cNvSpPr/>
          <p:nvPr/>
        </p:nvSpPr>
        <p:spPr>
          <a:xfrm>
            <a:off x="5874618" y="1824687"/>
            <a:ext cx="5800825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範例：判斷一數是否在某一區間內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59E044E-4EFC-C557-034E-D1F193E3222E}"/>
              </a:ext>
            </a:extLst>
          </p:cNvPr>
          <p:cNvCxnSpPr/>
          <p:nvPr/>
        </p:nvCxnSpPr>
        <p:spPr>
          <a:xfrm>
            <a:off x="6096000" y="3099335"/>
            <a:ext cx="48279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B05DDB-20C3-0355-D5B2-4573A1628B14}"/>
              </a:ext>
            </a:extLst>
          </p:cNvPr>
          <p:cNvCxnSpPr/>
          <p:nvPr/>
        </p:nvCxnSpPr>
        <p:spPr>
          <a:xfrm>
            <a:off x="71520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FD8B4-E7FB-FFC8-BD6E-CAB2EBBAE7F9}"/>
              </a:ext>
            </a:extLst>
          </p:cNvPr>
          <p:cNvCxnSpPr/>
          <p:nvPr/>
        </p:nvCxnSpPr>
        <p:spPr>
          <a:xfrm>
            <a:off x="92602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61E3F44-1E19-F556-0C60-2B8397B5EA16}"/>
              </a:ext>
            </a:extLst>
          </p:cNvPr>
          <p:cNvCxnSpPr>
            <a:cxnSpLocks/>
          </p:cNvCxnSpPr>
          <p:nvPr/>
        </p:nvCxnSpPr>
        <p:spPr>
          <a:xfrm flipV="1">
            <a:off x="9245600" y="2899717"/>
            <a:ext cx="1557867" cy="71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C30B27A-97E2-ED41-5C14-E90249111473}"/>
              </a:ext>
            </a:extLst>
          </p:cNvPr>
          <p:cNvSpPr txBox="1"/>
          <p:nvPr/>
        </p:nvSpPr>
        <p:spPr>
          <a:xfrm>
            <a:off x="6850413" y="3301467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484DAA8-9E6C-7151-9CC4-173C1329617C}"/>
              </a:ext>
            </a:extLst>
          </p:cNvPr>
          <p:cNvSpPr txBox="1"/>
          <p:nvPr/>
        </p:nvSpPr>
        <p:spPr>
          <a:xfrm>
            <a:off x="8958613" y="3293916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10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F94119C-8047-013A-A000-DFE9AC548ABD}"/>
              </a:ext>
            </a:extLst>
          </p:cNvPr>
          <p:cNvSpPr/>
          <p:nvPr/>
        </p:nvSpPr>
        <p:spPr>
          <a:xfrm>
            <a:off x="706547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18E368E-C1E4-3C71-8584-B989FA66FE1E}"/>
              </a:ext>
            </a:extLst>
          </p:cNvPr>
          <p:cNvSpPr/>
          <p:nvPr/>
        </p:nvSpPr>
        <p:spPr>
          <a:xfrm>
            <a:off x="916635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3228ED04-B02C-9553-547F-E6AEA9951D95}"/>
              </a:ext>
            </a:extLst>
          </p:cNvPr>
          <p:cNvCxnSpPr>
            <a:cxnSpLocks/>
          </p:cNvCxnSpPr>
          <p:nvPr/>
        </p:nvCxnSpPr>
        <p:spPr>
          <a:xfrm>
            <a:off x="6096000" y="2897204"/>
            <a:ext cx="107067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1303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圓角 7">
            <a:extLst>
              <a:ext uri="{FF2B5EF4-FFF2-40B4-BE49-F238E27FC236}">
                <a16:creationId xmlns:a16="http://schemas.microsoft.com/office/drawing/2014/main" id="{52A2E628-EA4C-F750-C318-DA11AE094102}"/>
              </a:ext>
            </a:extLst>
          </p:cNvPr>
          <p:cNvSpPr/>
          <p:nvPr/>
        </p:nvSpPr>
        <p:spPr>
          <a:xfrm>
            <a:off x="-1943100" y="476005"/>
            <a:ext cx="10782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NOT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「反向」邏輯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當運算元為真時，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NOT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運算結果為非。當運算元為非時，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NOT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運算結果為真。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TW" sz="3600" dirty="0">
              <a:solidFill>
                <a:srgbClr val="F000F0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graphicFrame>
        <p:nvGraphicFramePr>
          <p:cNvPr id="5" name="表格 6">
            <a:extLst>
              <a:ext uri="{FF2B5EF4-FFF2-40B4-BE49-F238E27FC236}">
                <a16:creationId xmlns:a16="http://schemas.microsoft.com/office/drawing/2014/main" id="{C4DD7A67-9591-ACF7-7CF8-F05C22542E1B}"/>
              </a:ext>
            </a:extLst>
          </p:cNvPr>
          <p:cNvGraphicFramePr>
            <a:graphicFrameLocks noGrp="1"/>
          </p:cNvGraphicFramePr>
          <p:nvPr/>
        </p:nvGraphicFramePr>
        <p:xfrm>
          <a:off x="2818852" y="3429000"/>
          <a:ext cx="6471467" cy="13383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4267">
                  <a:extLst>
                    <a:ext uri="{9D8B030D-6E8A-4147-A177-3AD203B41FA5}">
                      <a16:colId xmlns:a16="http://schemas.microsoft.com/office/drawing/2014/main" val="334288498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587259955"/>
                    </a:ext>
                  </a:extLst>
                </a:gridCol>
                <a:gridCol w="2253600">
                  <a:extLst>
                    <a:ext uri="{9D8B030D-6E8A-4147-A177-3AD203B41FA5}">
                      <a16:colId xmlns:a16="http://schemas.microsoft.com/office/drawing/2014/main" val="123742790"/>
                    </a:ext>
                  </a:extLst>
                </a:gridCol>
              </a:tblGrid>
              <a:tr h="669167"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NOT</a:t>
                      </a:r>
                      <a:r>
                        <a:rPr lang="zh-TW" altLang="en-US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運算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A: </a:t>
                      </a:r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4147923"/>
                  </a:ext>
                </a:extLst>
              </a:tr>
              <a:tr h="669167">
                <a:tc>
                  <a:txBody>
                    <a:bodyPr/>
                    <a:lstStyle/>
                    <a:p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dirty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false</a:t>
                      </a:r>
                      <a:endParaRPr lang="zh-TW" altLang="en-US" sz="2800" b="1" dirty="0">
                        <a:solidFill>
                          <a:srgbClr val="0000FF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2800" b="1" dirty="0">
                          <a:solidFill>
                            <a:srgbClr val="0000FF"/>
                          </a:solidFill>
                          <a:latin typeface="Consolas" panose="020B0609020204030204" pitchFamily="49" charset="0"/>
                          <a:ea typeface="Noto Sans TC" panose="020B0500000000000000" pitchFamily="34" charset="-120"/>
                        </a:rPr>
                        <a:t>true</a:t>
                      </a:r>
                      <a:endParaRPr lang="zh-TW" altLang="en-US" sz="2800" b="1" kern="12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  <a:ea typeface="Noto Sans TC" panose="020B0500000000000000" pitchFamily="34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8718404"/>
                  </a:ext>
                </a:extLst>
              </a:tr>
            </a:tbl>
          </a:graphicData>
        </a:graphic>
      </p:graphicFrame>
      <p:sp>
        <p:nvSpPr>
          <p:cNvPr id="7" name="矩形: 圓角 6">
            <a:extLst>
              <a:ext uri="{FF2B5EF4-FFF2-40B4-BE49-F238E27FC236}">
                <a16:creationId xmlns:a16="http://schemas.microsoft.com/office/drawing/2014/main" id="{1EAEDE7D-8B09-45BB-20A8-2943E6F7E055}"/>
              </a:ext>
            </a:extLst>
          </p:cNvPr>
          <p:cNvSpPr/>
          <p:nvPr/>
        </p:nvSpPr>
        <p:spPr>
          <a:xfrm>
            <a:off x="3701958" y="5494475"/>
            <a:ext cx="4788084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中為「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!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」或「</a:t>
            </a:r>
            <a:r>
              <a:rPr lang="en-US" altLang="zh-TW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not</a:t>
            </a:r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2526249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F201C6E-B65F-A6E6-5D5C-C5EAB806CA9A}"/>
              </a:ext>
            </a:extLst>
          </p:cNvPr>
          <p:cNvSpPr/>
          <p:nvPr/>
        </p:nvSpPr>
        <p:spPr>
          <a:xfrm>
            <a:off x="-1943100" y="476005"/>
            <a:ext cx="10782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(!(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 </a:t>
            </a:r>
            <a:r>
              <a:rPr lang="en-US" altLang="zh-TW" sz="2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</a:t>
            </a:r>
            <a:r>
              <a:rPr lang="en-US" altLang="zh-TW" sz="2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kern="0" dirty="0">
                <a:solidFill>
                  <a:srgbClr val="0000F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"</a:t>
            </a:r>
            <a:r>
              <a:rPr lang="en-US" altLang="zh-TW" sz="28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!(0 &lt; a &amp;&amp; a &lt; 10)";</a:t>
            </a:r>
            <a:endParaRPr lang="zh-TW" altLang="zh-TW" sz="2400" kern="100" dirty="0">
              <a:solidFill>
                <a:srgbClr val="0000FF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</a:t>
            </a:r>
            <a:r>
              <a:rPr lang="en-US" altLang="zh-TW" sz="2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邏輯運算 </a:t>
            </a:r>
            <a:r>
              <a:rPr lang="en-US" altLang="zh-TW" dirty="0">
                <a:latin typeface="Consolas" panose="020B0609020204030204" pitchFamily="49" charset="0"/>
                <a:ea typeface="Noto Sans TC" panose="020B0500000000000000" pitchFamily="34" charset="-120"/>
              </a:rPr>
              <a:t>– NOT</a:t>
            </a:r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「反向」邏輯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F33E019B-0A1B-F901-CF00-216B74C6AB97}"/>
              </a:ext>
            </a:extLst>
          </p:cNvPr>
          <p:cNvSpPr/>
          <p:nvPr/>
        </p:nvSpPr>
        <p:spPr>
          <a:xfrm>
            <a:off x="7453663" y="3828962"/>
            <a:ext cx="4474371" cy="1487848"/>
          </a:xfrm>
          <a:prstGeom prst="roundRect">
            <a:avLst>
              <a:gd name="adj" fmla="val 11492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需要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0 &lt; a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&amp;&amp;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a &lt; 10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 的結果為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zh-TW" altLang="en-US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時，運算結果才為</a:t>
            </a:r>
            <a:r>
              <a:rPr lang="en-US" altLang="zh-TW" sz="2800" dirty="0"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4F08F07F-7DB7-4FB9-C1CD-887119385EAE}"/>
              </a:ext>
            </a:extLst>
          </p:cNvPr>
          <p:cNvSpPr/>
          <p:nvPr/>
        </p:nvSpPr>
        <p:spPr>
          <a:xfrm>
            <a:off x="5874618" y="1824687"/>
            <a:ext cx="5800825" cy="68248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範例：判斷一數是否在某一區間內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959E044E-4EFC-C557-034E-D1F193E3222E}"/>
              </a:ext>
            </a:extLst>
          </p:cNvPr>
          <p:cNvCxnSpPr/>
          <p:nvPr/>
        </p:nvCxnSpPr>
        <p:spPr>
          <a:xfrm>
            <a:off x="6096000" y="3099335"/>
            <a:ext cx="4827986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3CB05DDB-20C3-0355-D5B2-4573A1628B14}"/>
              </a:ext>
            </a:extLst>
          </p:cNvPr>
          <p:cNvCxnSpPr/>
          <p:nvPr/>
        </p:nvCxnSpPr>
        <p:spPr>
          <a:xfrm>
            <a:off x="71520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579FD8B4-E7FB-FFC8-BD6E-CAB2EBBAE7F9}"/>
              </a:ext>
            </a:extLst>
          </p:cNvPr>
          <p:cNvCxnSpPr/>
          <p:nvPr/>
        </p:nvCxnSpPr>
        <p:spPr>
          <a:xfrm>
            <a:off x="9260238" y="2897204"/>
            <a:ext cx="0" cy="3946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C61E3F44-1E19-F556-0C60-2B8397B5EA16}"/>
              </a:ext>
            </a:extLst>
          </p:cNvPr>
          <p:cNvCxnSpPr>
            <a:cxnSpLocks/>
          </p:cNvCxnSpPr>
          <p:nvPr/>
        </p:nvCxnSpPr>
        <p:spPr>
          <a:xfrm flipV="1">
            <a:off x="9245600" y="2899717"/>
            <a:ext cx="1557867" cy="71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C30B27A-97E2-ED41-5C14-E90249111473}"/>
              </a:ext>
            </a:extLst>
          </p:cNvPr>
          <p:cNvSpPr txBox="1"/>
          <p:nvPr/>
        </p:nvSpPr>
        <p:spPr>
          <a:xfrm>
            <a:off x="6850413" y="3301467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3484DAA8-9E6C-7151-9CC4-173C1329617C}"/>
              </a:ext>
            </a:extLst>
          </p:cNvPr>
          <p:cNvSpPr txBox="1"/>
          <p:nvPr/>
        </p:nvSpPr>
        <p:spPr>
          <a:xfrm>
            <a:off x="8958613" y="3293916"/>
            <a:ext cx="603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latin typeface="Consolas" panose="020B0609020204030204" pitchFamily="49" charset="0"/>
              </a:rPr>
              <a:t>10</a:t>
            </a:r>
            <a:endParaRPr lang="zh-TW" altLang="en-US" sz="2000" dirty="0">
              <a:latin typeface="Consolas" panose="020B0609020204030204" pitchFamily="49" charset="0"/>
            </a:endParaRPr>
          </a:p>
        </p:txBody>
      </p:sp>
      <p:sp>
        <p:nvSpPr>
          <p:cNvPr id="23" name="橢圓 22">
            <a:extLst>
              <a:ext uri="{FF2B5EF4-FFF2-40B4-BE49-F238E27FC236}">
                <a16:creationId xmlns:a16="http://schemas.microsoft.com/office/drawing/2014/main" id="{1F94119C-8047-013A-A000-DFE9AC548ABD}"/>
              </a:ext>
            </a:extLst>
          </p:cNvPr>
          <p:cNvSpPr/>
          <p:nvPr/>
        </p:nvSpPr>
        <p:spPr>
          <a:xfrm>
            <a:off x="706547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>
            <a:extLst>
              <a:ext uri="{FF2B5EF4-FFF2-40B4-BE49-F238E27FC236}">
                <a16:creationId xmlns:a16="http://schemas.microsoft.com/office/drawing/2014/main" id="{D18E368E-C1E4-3C71-8584-B989FA66FE1E}"/>
              </a:ext>
            </a:extLst>
          </p:cNvPr>
          <p:cNvSpPr/>
          <p:nvPr/>
        </p:nvSpPr>
        <p:spPr>
          <a:xfrm>
            <a:off x="9166356" y="3022400"/>
            <a:ext cx="173124" cy="17312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3228ED04-B02C-9553-547F-E6AEA9951D95}"/>
              </a:ext>
            </a:extLst>
          </p:cNvPr>
          <p:cNvCxnSpPr>
            <a:cxnSpLocks/>
          </p:cNvCxnSpPr>
          <p:nvPr/>
        </p:nvCxnSpPr>
        <p:spPr>
          <a:xfrm>
            <a:off x="6096000" y="2897204"/>
            <a:ext cx="1070677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324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348C04D-771B-E652-2AF6-3297437B9DEF}"/>
              </a:ext>
            </a:extLst>
          </p:cNvPr>
          <p:cNvSpPr/>
          <p:nvPr/>
        </p:nvSpPr>
        <p:spPr>
          <a:xfrm>
            <a:off x="-1943100" y="476005"/>
            <a:ext cx="88265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1200" b="1" i="0" dirty="0">
                <a:solidFill>
                  <a:srgbClr val="333333"/>
                </a:solidFill>
                <a:effectLst/>
                <a:latin typeface="Helvetica Neue"/>
              </a:rPr>
              <a:t>臺北大眾捷運股份有限公司針對持儲值卡的乘客有常客優惠方案，以下為其基本規則：</a:t>
            </a:r>
            <a:endParaRPr lang="en-US" altLang="zh-TW" sz="1200" b="1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持儲值卡搭乘捷運以全票票價扣款，並於票卡累積搭乘次數及搭乘金額。</a:t>
            </a:r>
          </a:p>
          <a:p>
            <a:pPr algn="l">
              <a:buFont typeface="+mj-lt"/>
              <a:buAutoNum type="arabicPeriod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依每卡每月累計搭乘次數，決定現金回饋比例，並依累計搭乘金額，計算回饋金。</a:t>
            </a:r>
          </a:p>
          <a:p>
            <a:pPr marL="0" indent="0" algn="l">
              <a:buNone/>
            </a:pPr>
            <a:endParaRPr lang="en-US" altLang="zh-TW" sz="18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dirty="0">
              <a:solidFill>
                <a:srgbClr val="333333"/>
              </a:solidFill>
              <a:latin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dirty="0">
              <a:solidFill>
                <a:srgbClr val="333333"/>
              </a:solidFill>
              <a:latin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dirty="0">
              <a:solidFill>
                <a:srgbClr val="333333"/>
              </a:solidFill>
              <a:latin typeface="Noto Sans TC" panose="020B0500000000000000" pitchFamily="34" charset="-120"/>
            </a:endParaRPr>
          </a:p>
          <a:p>
            <a:pPr algn="l">
              <a:buFont typeface="+mj-lt"/>
              <a:buAutoNum type="arabicPeriod" startAt="3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當月搭乘捷運首次通過捷運閘門時，回饋金即以自動加值方式，存入同一張票卡之電子錢包。回饋金等同現金，除可用於搭乘捷運，亦可小額消費。</a:t>
            </a:r>
          </a:p>
          <a:p>
            <a:pPr algn="l">
              <a:buFont typeface="+mj-lt"/>
              <a:buAutoNum type="arabicPeriod" startAt="3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每月累積期間：自每月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1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日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0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時至該月最後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1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日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24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時止。</a:t>
            </a:r>
          </a:p>
          <a:p>
            <a:pPr algn="l">
              <a:buFont typeface="+mj-lt"/>
              <a:buAutoNum type="arabicPeriod" startAt="3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回饋金自動加值有效期間：自當月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1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日零時起，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1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年內有效。於有效期間內，首次通過捷運閘門即自動加值，超過有效期間均未搭乘捷運，則尚未存入電子錢包之回饋金，將於到期日之翌日零時起失效歸零。</a:t>
            </a:r>
          </a:p>
          <a:p>
            <a:pPr marL="0" indent="0" algn="l">
              <a:buNone/>
            </a:pPr>
            <a:endParaRPr lang="zh-TW" altLang="en-US" sz="18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練習題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–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常客優惠方案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7657591" y="330478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7657590" y="1045131"/>
            <a:ext cx="400100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小明是每天持悠遊卡普通卡（全票票價）使用臺北捷運通勤的乘客，他很好奇他每個月的常客優惠回饋金有多少。</a:t>
            </a:r>
          </a:p>
          <a:p>
            <a:endParaRPr lang="zh-TW" altLang="en-US" sz="20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請寫出一支程式幫他計算每個月的常客優惠回饋金。</a:t>
            </a:r>
          </a:p>
          <a:p>
            <a:endParaRPr lang="zh-TW" altLang="en-US" sz="20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輸入資料共一行，包含兩個整數並使用空格分開，分別為該月搭乘次數及前月累計搭乘金額。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7657591" y="4628926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7659880" y="5370371"/>
            <a:ext cx="34169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請依照上文的資訊來計算該月的回饋金，並將其輸出（四捨五入至整數位）。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6114566" y="2682595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6114566" y="335992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22 1080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4AB8FDC-841C-0160-47F9-646B70B647F2}"/>
              </a:ext>
            </a:extLst>
          </p:cNvPr>
          <p:cNvSpPr txBox="1"/>
          <p:nvPr/>
        </p:nvSpPr>
        <p:spPr>
          <a:xfrm>
            <a:off x="6314975" y="6541044"/>
            <a:ext cx="66791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出自：</a:t>
            </a:r>
            <a:r>
              <a:rPr lang="en-US" altLang="zh-TW" sz="1600" dirty="0">
                <a:latin typeface="Noto Sans TC" panose="020B0500000000000000" pitchFamily="34" charset="-120"/>
                <a:ea typeface="Noto Sans TC" panose="020B0500000000000000" pitchFamily="34" charset="-120"/>
                <a:hlinkClick r:id="rId2"/>
              </a:rPr>
              <a:t>https://zerojudge.tw/ShowProblem?problemid=j105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0CCA564-0F3F-021F-263E-D41B701639F6}"/>
              </a:ext>
            </a:extLst>
          </p:cNvPr>
          <p:cNvSpPr txBox="1"/>
          <p:nvPr/>
        </p:nvSpPr>
        <p:spPr>
          <a:xfrm>
            <a:off x="6114566" y="4480566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162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FD002446-FB4C-1633-0C7E-75CCBFFF1F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940080"/>
              </p:ext>
            </p:extLst>
          </p:nvPr>
        </p:nvGraphicFramePr>
        <p:xfrm>
          <a:off x="1655695" y="2715326"/>
          <a:ext cx="3843405" cy="200331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04392">
                  <a:extLst>
                    <a:ext uri="{9D8B030D-6E8A-4147-A177-3AD203B41FA5}">
                      <a16:colId xmlns:a16="http://schemas.microsoft.com/office/drawing/2014/main" val="3573957765"/>
                    </a:ext>
                  </a:extLst>
                </a:gridCol>
                <a:gridCol w="2339013">
                  <a:extLst>
                    <a:ext uri="{9D8B030D-6E8A-4147-A177-3AD203B41FA5}">
                      <a16:colId xmlns:a16="http://schemas.microsoft.com/office/drawing/2014/main" val="2403365638"/>
                    </a:ext>
                  </a:extLst>
                </a:gridCol>
              </a:tblGrid>
              <a:tr h="593022">
                <a:tc gridSpan="2">
                  <a:txBody>
                    <a:bodyPr/>
                    <a:lstStyle/>
                    <a:p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當月回饋金＝前月累計搭乘金額</a:t>
                      </a:r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×</a:t>
                      </a:r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現金回饋比例</a:t>
                      </a:r>
                      <a:b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</a:br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（尾數不滿</a:t>
                      </a:r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1</a:t>
                      </a:r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元者，按四捨五入計算）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0653" marR="90653" marT="45326" marB="45326"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9003722"/>
                  </a:ext>
                </a:extLst>
              </a:tr>
              <a:tr h="343492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前月累計搭乘次數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現金回饋比例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0937713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11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～</a:t>
                      </a:r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20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10%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9662634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21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～</a:t>
                      </a:r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30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15%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8763682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31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～</a:t>
                      </a:r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40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20%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28466757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41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～</a:t>
                      </a:r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50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25%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0203266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51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次以上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30%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601671"/>
                  </a:ext>
                </a:extLst>
              </a:tr>
            </a:tbl>
          </a:graphicData>
        </a:graphic>
      </p:graphicFrame>
      <p:pic>
        <p:nvPicPr>
          <p:cNvPr id="1031" name="Picture 7" descr="回饋金自動加值有效期間：自當月1日零時起，1年內有效。">
            <a:extLst>
              <a:ext uri="{FF2B5EF4-FFF2-40B4-BE49-F238E27FC236}">
                <a16:creationId xmlns:a16="http://schemas.microsoft.com/office/drawing/2014/main" id="{0CF50690-6852-0AF1-F41F-CA4CEEEAA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777" y="6098280"/>
            <a:ext cx="3488540" cy="61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27AD4B26-274E-DBAD-1F2E-B7C932574985}"/>
              </a:ext>
            </a:extLst>
          </p:cNvPr>
          <p:cNvSpPr/>
          <p:nvPr/>
        </p:nvSpPr>
        <p:spPr>
          <a:xfrm>
            <a:off x="6114566" y="3802637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75614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4E3030E7-69AE-7972-3581-457F789E8952}"/>
              </a:ext>
            </a:extLst>
          </p:cNvPr>
          <p:cNvSpPr/>
          <p:nvPr/>
        </p:nvSpPr>
        <p:spPr>
          <a:xfrm>
            <a:off x="-1943100" y="476005"/>
            <a:ext cx="88265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97" y="1825624"/>
            <a:ext cx="508775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</a:t>
            </a:r>
            <a:r>
              <a:rPr lang="en-US" altLang="zh-TW" sz="1800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cmath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float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cashback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練習題 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–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常客優惠方案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1051AC0-C410-BB6D-FE3F-240A930EE697}"/>
              </a:ext>
            </a:extLst>
          </p:cNvPr>
          <p:cNvSpPr txBox="1"/>
          <p:nvPr/>
        </p:nvSpPr>
        <p:spPr>
          <a:xfrm>
            <a:off x="5578475" y="1690688"/>
            <a:ext cx="732155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0.15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en-US" altLang="zh-TW" sz="1800" kern="0" dirty="0">
              <a:solidFill>
                <a:srgbClr val="00000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31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41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22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0.25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23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24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25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round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cashback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29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31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C4C912E-81EF-C898-EAEC-263C631192F7}"/>
              </a:ext>
            </a:extLst>
          </p:cNvPr>
          <p:cNvSpPr/>
          <p:nvPr/>
        </p:nvSpPr>
        <p:spPr>
          <a:xfrm>
            <a:off x="1885636" y="6269010"/>
            <a:ext cx="2989984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11 &lt;= 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&lt;= 20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7E6D103D-F871-E6A5-D308-BECF36790CE7}"/>
              </a:ext>
            </a:extLst>
          </p:cNvPr>
          <p:cNvSpPr/>
          <p:nvPr/>
        </p:nvSpPr>
        <p:spPr>
          <a:xfrm>
            <a:off x="2298275" y="3645962"/>
            <a:ext cx="298998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宣告該月搭乘次數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、前月累計搭乘金額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money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DEA801B3-0704-E42A-CD91-44AA96B8E290}"/>
              </a:ext>
            </a:extLst>
          </p:cNvPr>
          <p:cNvSpPr/>
          <p:nvPr/>
        </p:nvSpPr>
        <p:spPr>
          <a:xfrm>
            <a:off x="2584136" y="4829858"/>
            <a:ext cx="270412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宣告回饋金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cashback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C3F39F36-4A5A-F49C-65C2-457841F1AAC8}"/>
              </a:ext>
            </a:extLst>
          </p:cNvPr>
          <p:cNvSpPr/>
          <p:nvPr/>
        </p:nvSpPr>
        <p:spPr>
          <a:xfrm>
            <a:off x="7744258" y="1244704"/>
            <a:ext cx="2989984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21 &lt;= 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&lt;= 30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A8F47793-1C1A-742C-1137-B415233169FF}"/>
              </a:ext>
            </a:extLst>
          </p:cNvPr>
          <p:cNvSpPr/>
          <p:nvPr/>
        </p:nvSpPr>
        <p:spPr>
          <a:xfrm>
            <a:off x="8863419" y="2251179"/>
            <a:ext cx="2989984" cy="3190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31 &lt;= </a:t>
            </a:r>
            <a:r>
              <a:rPr lang="en-US" altLang="zh-TW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&lt;= 40</a:t>
            </a:r>
            <a:endParaRPr lang="zh-TW" altLang="en-US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496184F5-ACA8-F28B-64C7-32A2F9D7CC47}"/>
              </a:ext>
            </a:extLst>
          </p:cNvPr>
          <p:cNvSpPr/>
          <p:nvPr/>
        </p:nvSpPr>
        <p:spPr>
          <a:xfrm>
            <a:off x="8863419" y="3107635"/>
            <a:ext cx="2989984" cy="3190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41 &lt;= </a:t>
            </a:r>
            <a:r>
              <a:rPr lang="en-US" altLang="zh-TW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&lt;= 50</a:t>
            </a:r>
            <a:endParaRPr lang="zh-TW" altLang="en-US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258B404B-2AAD-EB84-C5BB-1E06C6E06D17}"/>
              </a:ext>
            </a:extLst>
          </p:cNvPr>
          <p:cNvSpPr/>
          <p:nvPr/>
        </p:nvSpPr>
        <p:spPr>
          <a:xfrm>
            <a:off x="8050619" y="3906591"/>
            <a:ext cx="1977915" cy="3190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&gt;= 51</a:t>
            </a:r>
            <a:endParaRPr lang="zh-TW" altLang="en-US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26872F65-7E33-B1D4-7BB7-6C3CE7341641}"/>
              </a:ext>
            </a:extLst>
          </p:cNvPr>
          <p:cNvSpPr/>
          <p:nvPr/>
        </p:nvSpPr>
        <p:spPr>
          <a:xfrm>
            <a:off x="8050619" y="5621084"/>
            <a:ext cx="3424986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輸出四捨五入後的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cashback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46976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 - * / 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加減乘除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 A: 5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B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-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 B: -1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C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*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 C: 6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D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 D: 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E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3.0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E: 2.333…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E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7.0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2538963B-B22F-24F5-510C-52261EE5F4C6}"/>
              </a:ext>
            </a:extLst>
          </p:cNvPr>
          <p:cNvSpPr/>
          <p:nvPr/>
        </p:nvSpPr>
        <p:spPr>
          <a:xfrm>
            <a:off x="6659217" y="3737113"/>
            <a:ext cx="3273287" cy="90881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若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 / int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，則結果會是無條件進位到個位數的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F101D044-71A9-D1DC-D763-C08364347668}"/>
              </a:ext>
            </a:extLst>
          </p:cNvPr>
          <p:cNvSpPr/>
          <p:nvPr/>
        </p:nvSpPr>
        <p:spPr>
          <a:xfrm>
            <a:off x="7997686" y="4856920"/>
            <a:ext cx="3273287" cy="1066801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可以將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int / int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其中一個改成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float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或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double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，結果會是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float </a:t>
            </a:r>
            <a:r>
              <a:rPr lang="zh-TW" altLang="en-US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或 </a:t>
            </a:r>
            <a:r>
              <a:rPr lang="en-US" altLang="zh-TW" sz="2000" dirty="0">
                <a:solidFill>
                  <a:schemeClr val="bg1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double</a:t>
            </a:r>
            <a:endParaRPr lang="zh-TW" altLang="en-US" sz="20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FF8453DF-8C7F-B290-7B94-814B96AA6D10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48B0F85F-C13C-DA50-911F-999A72373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342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CF11986-FB6E-E5AE-F5E1-2DB2D105C2F5}"/>
              </a:ext>
            </a:extLst>
          </p:cNvPr>
          <p:cNvSpPr/>
          <p:nvPr/>
        </p:nvSpPr>
        <p:spPr>
          <a:xfrm>
            <a:off x="-1943100" y="476005"/>
            <a:ext cx="72009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D7AFB59-DE3C-AA46-86FC-79CC5F1BC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ZeroJudge</a:t>
            </a:r>
            <a:r>
              <a:rPr lang="zh-TW" altLang="en-US" dirty="0"/>
              <a:t>介紹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7AB939-BC7A-ED0F-8E3C-F7FD82E21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0" i="0" dirty="0" err="1">
                <a:solidFill>
                  <a:srgbClr val="333333"/>
                </a:solidFill>
                <a:effectLst/>
              </a:rPr>
              <a:t>ZeroJudge</a:t>
            </a:r>
            <a:r>
              <a:rPr lang="en-US" altLang="zh-TW" b="0" i="0" dirty="0">
                <a:solidFill>
                  <a:srgbClr val="333333"/>
                </a:solidFill>
                <a:effectLst/>
              </a:rPr>
              <a:t> </a:t>
            </a:r>
            <a:r>
              <a:rPr lang="zh-TW" altLang="en-US" b="0" i="0" dirty="0">
                <a:solidFill>
                  <a:srgbClr val="333333"/>
                </a:solidFill>
                <a:effectLst/>
              </a:rPr>
              <a:t>是一個 </a:t>
            </a:r>
            <a:r>
              <a:rPr lang="en-US" altLang="zh-TW" b="0" i="0" dirty="0">
                <a:solidFill>
                  <a:srgbClr val="333333"/>
                </a:solidFill>
                <a:effectLst/>
              </a:rPr>
              <a:t>Online Judge </a:t>
            </a:r>
            <a:r>
              <a:rPr lang="zh-TW" altLang="en-US" b="0" i="0" dirty="0">
                <a:solidFill>
                  <a:srgbClr val="333333"/>
                </a:solidFill>
                <a:effectLst/>
              </a:rPr>
              <a:t>系統的線上解題系統，於</a:t>
            </a:r>
            <a:r>
              <a:rPr lang="en-US" altLang="zh-TW" b="0" i="0" dirty="0">
                <a:solidFill>
                  <a:srgbClr val="333333"/>
                </a:solidFill>
                <a:effectLst/>
              </a:rPr>
              <a:t>2006</a:t>
            </a:r>
            <a:r>
              <a:rPr lang="zh-TW" altLang="en-US" b="0" i="0" dirty="0">
                <a:solidFill>
                  <a:srgbClr val="333333"/>
                </a:solidFill>
                <a:effectLst/>
              </a:rPr>
              <a:t>年由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-apple-system"/>
              </a:rPr>
              <a:t>國立高雄師大附中的江其勳教師所製作，</a:t>
            </a:r>
            <a:r>
              <a:rPr lang="zh-TW" altLang="en-US" b="0" i="0" dirty="0">
                <a:solidFill>
                  <a:srgbClr val="333333"/>
                </a:solidFill>
                <a:effectLst/>
              </a:rPr>
              <a:t>可以讓學習程式語言的使用者 </a:t>
            </a:r>
            <a:r>
              <a:rPr lang="en-US" altLang="zh-TW" b="0" i="0" dirty="0">
                <a:solidFill>
                  <a:srgbClr val="333333"/>
                </a:solidFill>
                <a:effectLst/>
              </a:rPr>
              <a:t>( </a:t>
            </a:r>
            <a:r>
              <a:rPr lang="zh-TW" altLang="en-US" b="0" i="0" dirty="0">
                <a:solidFill>
                  <a:srgbClr val="333333"/>
                </a:solidFill>
                <a:effectLst/>
              </a:rPr>
              <a:t>學生、老師、任何人 </a:t>
            </a:r>
            <a:r>
              <a:rPr lang="en-US" altLang="zh-TW" b="0" i="0" dirty="0">
                <a:solidFill>
                  <a:srgbClr val="333333"/>
                </a:solidFill>
                <a:effectLst/>
              </a:rPr>
              <a:t>)</a:t>
            </a:r>
            <a:r>
              <a:rPr lang="zh-TW" altLang="en-US" b="0" i="0" dirty="0">
                <a:solidFill>
                  <a:srgbClr val="333333"/>
                </a:solidFill>
                <a:effectLst/>
              </a:rPr>
              <a:t>，有題目可以練習，並且可以透過程式的判斷機制，了解自己所寫的程式是否正確。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BB264E0-A3B7-41C9-E704-21166D4C7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784" y="3429000"/>
            <a:ext cx="5145738" cy="3063875"/>
          </a:xfrm>
          <a:prstGeom prst="rect">
            <a:avLst/>
          </a:prstGeom>
        </p:spPr>
      </p:pic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48417D65-4D62-B4CC-3719-9E06614D049D}"/>
              </a:ext>
            </a:extLst>
          </p:cNvPr>
          <p:cNvSpPr txBox="1">
            <a:spLocks/>
          </p:cNvSpPr>
          <p:nvPr/>
        </p:nvSpPr>
        <p:spPr>
          <a:xfrm>
            <a:off x="6587106" y="5708650"/>
            <a:ext cx="5384800" cy="936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000" dirty="0">
                <a:solidFill>
                  <a:srgbClr val="333333"/>
                </a:solidFill>
              </a:rPr>
              <a:t>資料來源：</a:t>
            </a:r>
            <a:r>
              <a:rPr lang="en-US" altLang="zh-TW" sz="2000" dirty="0">
                <a:solidFill>
                  <a:srgbClr val="333333"/>
                </a:solidFill>
              </a:rPr>
              <a:t>https://steam.oxxostudio.tw/category/python/zerojudge/about.html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01356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CF11986-FB6E-E5AE-F5E1-2DB2D105C2F5}"/>
              </a:ext>
            </a:extLst>
          </p:cNvPr>
          <p:cNvSpPr/>
          <p:nvPr/>
        </p:nvSpPr>
        <p:spPr>
          <a:xfrm>
            <a:off x="-1943100" y="476005"/>
            <a:ext cx="72009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D7AFB59-DE3C-AA46-86FC-79CC5F1BC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ZeroJudge</a:t>
            </a:r>
            <a:r>
              <a:rPr lang="zh-TW" altLang="en-US" dirty="0"/>
              <a:t>介紹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DF7B852-4ED8-0AEA-77CE-6B5860EC46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888"/>
          <a:stretch/>
        </p:blipFill>
        <p:spPr>
          <a:xfrm>
            <a:off x="1024451" y="1801568"/>
            <a:ext cx="10143098" cy="4223357"/>
          </a:xfrm>
          <a:prstGeom prst="rect">
            <a:avLst/>
          </a:prstGeom>
        </p:spPr>
      </p:pic>
      <p:sp>
        <p:nvSpPr>
          <p:cNvPr id="10" name="橢圓 9">
            <a:extLst>
              <a:ext uri="{FF2B5EF4-FFF2-40B4-BE49-F238E27FC236}">
                <a16:creationId xmlns:a16="http://schemas.microsoft.com/office/drawing/2014/main" id="{37D263E3-B28F-D192-9478-3D9C4EC841F9}"/>
              </a:ext>
            </a:extLst>
          </p:cNvPr>
          <p:cNvSpPr/>
          <p:nvPr/>
        </p:nvSpPr>
        <p:spPr>
          <a:xfrm>
            <a:off x="8724900" y="2537058"/>
            <a:ext cx="1308100" cy="685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2C23DC0-1B5F-9EF9-066F-12F415E09D9E}"/>
              </a:ext>
            </a:extLst>
          </p:cNvPr>
          <p:cNvSpPr/>
          <p:nvPr/>
        </p:nvSpPr>
        <p:spPr>
          <a:xfrm>
            <a:off x="8402559" y="3429000"/>
            <a:ext cx="1952782" cy="7747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點選登入</a:t>
            </a:r>
          </a:p>
        </p:txBody>
      </p:sp>
    </p:spTree>
    <p:extLst>
      <p:ext uri="{BB962C8B-B14F-4D97-AF65-F5344CB8AC3E}">
        <p14:creationId xmlns:p14="http://schemas.microsoft.com/office/powerpoint/2010/main" val="18713538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CF11986-FB6E-E5AE-F5E1-2DB2D105C2F5}"/>
              </a:ext>
            </a:extLst>
          </p:cNvPr>
          <p:cNvSpPr/>
          <p:nvPr/>
        </p:nvSpPr>
        <p:spPr>
          <a:xfrm>
            <a:off x="-1943100" y="476005"/>
            <a:ext cx="72009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D7AFB59-DE3C-AA46-86FC-79CC5F1BC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ZeroJudge</a:t>
            </a:r>
            <a:r>
              <a:rPr lang="zh-TW" altLang="en-US" dirty="0"/>
              <a:t>介紹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CEF0EA78-316C-9D1F-162C-41EA538A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3981" y="569668"/>
            <a:ext cx="5931879" cy="5923207"/>
          </a:xfrm>
          <a:prstGeom prst="rect">
            <a:avLst/>
          </a:prstGeom>
        </p:spPr>
      </p:pic>
      <p:sp>
        <p:nvSpPr>
          <p:cNvPr id="10" name="橢圓 9">
            <a:extLst>
              <a:ext uri="{FF2B5EF4-FFF2-40B4-BE49-F238E27FC236}">
                <a16:creationId xmlns:a16="http://schemas.microsoft.com/office/drawing/2014/main" id="{37D263E3-B28F-D192-9478-3D9C4EC841F9}"/>
              </a:ext>
            </a:extLst>
          </p:cNvPr>
          <p:cNvSpPr/>
          <p:nvPr/>
        </p:nvSpPr>
        <p:spPr>
          <a:xfrm>
            <a:off x="6972300" y="4289851"/>
            <a:ext cx="3670300" cy="685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40E48928-A69F-C1F0-0CBA-6CE82D7B2A1B}"/>
              </a:ext>
            </a:extLst>
          </p:cNvPr>
          <p:cNvSpPr/>
          <p:nvPr/>
        </p:nvSpPr>
        <p:spPr>
          <a:xfrm>
            <a:off x="1465220" y="4102100"/>
            <a:ext cx="4513820" cy="77470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點選 用</a:t>
            </a:r>
            <a:r>
              <a:rPr lang="en-US" altLang="zh-TW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Google</a:t>
            </a:r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登入</a:t>
            </a:r>
          </a:p>
        </p:txBody>
      </p:sp>
    </p:spTree>
    <p:extLst>
      <p:ext uri="{BB962C8B-B14F-4D97-AF65-F5344CB8AC3E}">
        <p14:creationId xmlns:p14="http://schemas.microsoft.com/office/powerpoint/2010/main" val="1637710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CF11986-FB6E-E5AE-F5E1-2DB2D105C2F5}"/>
              </a:ext>
            </a:extLst>
          </p:cNvPr>
          <p:cNvSpPr/>
          <p:nvPr/>
        </p:nvSpPr>
        <p:spPr>
          <a:xfrm>
            <a:off x="-1943100" y="476005"/>
            <a:ext cx="72009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D7AFB59-DE3C-AA46-86FC-79CC5F1BC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ZeroJudge</a:t>
            </a:r>
            <a:r>
              <a:rPr lang="zh-TW" altLang="en-US" dirty="0"/>
              <a:t>介紹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0814768-E71D-DE8E-6BBE-72106A21A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1503" y="365125"/>
            <a:ext cx="5435394" cy="6127750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9ACEC3A9-57C7-8F67-F121-C833A98EC010}"/>
              </a:ext>
            </a:extLst>
          </p:cNvPr>
          <p:cNvSpPr/>
          <p:nvPr/>
        </p:nvSpPr>
        <p:spPr>
          <a:xfrm>
            <a:off x="2392320" y="2260600"/>
            <a:ext cx="3538580" cy="132556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*請使用學校提供的校務信箱登入</a:t>
            </a:r>
          </a:p>
        </p:txBody>
      </p:sp>
    </p:spTree>
    <p:extLst>
      <p:ext uri="{BB962C8B-B14F-4D97-AF65-F5344CB8AC3E}">
        <p14:creationId xmlns:p14="http://schemas.microsoft.com/office/powerpoint/2010/main" val="20198698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CF11986-FB6E-E5AE-F5E1-2DB2D105C2F5}"/>
              </a:ext>
            </a:extLst>
          </p:cNvPr>
          <p:cNvSpPr/>
          <p:nvPr/>
        </p:nvSpPr>
        <p:spPr>
          <a:xfrm>
            <a:off x="-1943100" y="476005"/>
            <a:ext cx="72009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D7AFB59-DE3C-AA46-86FC-79CC5F1BC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ZeroJudge</a:t>
            </a:r>
            <a:r>
              <a:rPr lang="zh-TW" altLang="en-US" dirty="0"/>
              <a:t>介紹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1773C8A-D3F5-7D38-7B7B-44EC5C2C0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0900" y="135717"/>
            <a:ext cx="5257800" cy="6357158"/>
          </a:xfrm>
          <a:prstGeom prst="rect">
            <a:avLst/>
          </a:prstGeom>
        </p:spPr>
      </p:pic>
      <p:sp>
        <p:nvSpPr>
          <p:cNvPr id="8" name="橢圓 7">
            <a:extLst>
              <a:ext uri="{FF2B5EF4-FFF2-40B4-BE49-F238E27FC236}">
                <a16:creationId xmlns:a16="http://schemas.microsoft.com/office/drawing/2014/main" id="{1A423CB2-A200-BD37-4EC0-B8705E24B6E9}"/>
              </a:ext>
            </a:extLst>
          </p:cNvPr>
          <p:cNvSpPr/>
          <p:nvPr/>
        </p:nvSpPr>
        <p:spPr>
          <a:xfrm>
            <a:off x="8102600" y="5381858"/>
            <a:ext cx="1587500" cy="685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ACEC3A9-57C7-8F67-F121-C833A98EC010}"/>
              </a:ext>
            </a:extLst>
          </p:cNvPr>
          <p:cNvSpPr/>
          <p:nvPr/>
        </p:nvSpPr>
        <p:spPr>
          <a:xfrm>
            <a:off x="4711700" y="4998476"/>
            <a:ext cx="3225800" cy="76676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點選 </a:t>
            </a:r>
            <a:r>
              <a:rPr lang="en-US" altLang="zh-TW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參加課程</a:t>
            </a:r>
          </a:p>
        </p:txBody>
      </p:sp>
    </p:spTree>
    <p:extLst>
      <p:ext uri="{BB962C8B-B14F-4D97-AF65-F5344CB8AC3E}">
        <p14:creationId xmlns:p14="http://schemas.microsoft.com/office/powerpoint/2010/main" val="38413775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CCF11986-FB6E-E5AE-F5E1-2DB2D105C2F5}"/>
              </a:ext>
            </a:extLst>
          </p:cNvPr>
          <p:cNvSpPr/>
          <p:nvPr/>
        </p:nvSpPr>
        <p:spPr>
          <a:xfrm>
            <a:off x="-1943100" y="476005"/>
            <a:ext cx="72009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5D7AFB59-DE3C-AA46-86FC-79CC5F1BC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ZeroJudge</a:t>
            </a:r>
            <a:r>
              <a:rPr lang="zh-TW" altLang="en-US" dirty="0"/>
              <a:t>介紹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80E9B51-4A3D-15EA-7E57-56CCDAF5E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625" y="1799997"/>
            <a:ext cx="8592749" cy="3258005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9ACEC3A9-57C7-8F67-F121-C833A98EC010}"/>
              </a:ext>
            </a:extLst>
          </p:cNvPr>
          <p:cNvSpPr/>
          <p:nvPr/>
        </p:nvSpPr>
        <p:spPr>
          <a:xfrm>
            <a:off x="1799625" y="5212670"/>
            <a:ext cx="2324100" cy="76676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課程代碼：</a:t>
            </a: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1A423CB2-A200-BD37-4EC0-B8705E24B6E9}"/>
              </a:ext>
            </a:extLst>
          </p:cNvPr>
          <p:cNvSpPr/>
          <p:nvPr/>
        </p:nvSpPr>
        <p:spPr>
          <a:xfrm>
            <a:off x="8804874" y="4312676"/>
            <a:ext cx="1587500" cy="6858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9F60625F-3B70-401B-31D4-1129837E832C}"/>
              </a:ext>
            </a:extLst>
          </p:cNvPr>
          <p:cNvSpPr/>
          <p:nvPr/>
        </p:nvSpPr>
        <p:spPr>
          <a:xfrm>
            <a:off x="4404324" y="4998476"/>
            <a:ext cx="3117850" cy="113562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6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aNu9IK</a:t>
            </a:r>
            <a:endParaRPr lang="zh-TW" altLang="en-US" sz="6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93403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332A8617-2F8D-FC68-E092-63FAE112D1C9}"/>
              </a:ext>
            </a:extLst>
          </p:cNvPr>
          <p:cNvSpPr/>
          <p:nvPr/>
        </p:nvSpPr>
        <p:spPr>
          <a:xfrm>
            <a:off x="-1943100" y="476005"/>
            <a:ext cx="62738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kumimoji="0" lang="en-US" altLang="zh-TW" sz="3600" b="1" i="0" u="none" strike="noStrike" kern="1200" cap="none" spc="0" normalizeH="0" baseline="0" noProof="0" dirty="0">
                <a:ln>
                  <a:noFill/>
                </a:ln>
                <a:solidFill>
                  <a:srgbClr val="0000A0"/>
                </a:solidFill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switch case </a:t>
            </a:r>
            <a:r>
              <a:rPr kumimoji="0" lang="zh-TW" altLang="en-US" sz="3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Noto Sans TC" panose="020B0500000000000000" pitchFamily="34" charset="-120"/>
                <a:cs typeface="+mn-cs"/>
              </a:rPr>
              <a:t>可用來比較 數字 或 字元</a:t>
            </a:r>
            <a:endParaRPr kumimoji="0" lang="en-US" altLang="zh-TW" sz="3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Noto Sans TC" panose="020B0500000000000000" pitchFamily="34" charset="-120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0767E2-2D31-2923-E50F-1ED8F369E9F3}"/>
              </a:ext>
            </a:extLst>
          </p:cNvPr>
          <p:cNvSpPr txBox="1"/>
          <p:nvPr/>
        </p:nvSpPr>
        <p:spPr>
          <a:xfrm>
            <a:off x="1566512" y="2474431"/>
            <a:ext cx="707938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變數或運算式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case 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數字或字元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zh-TW" altLang="en-US" sz="2400" kern="0" dirty="0"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陳述句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case</a:t>
            </a:r>
            <a:r>
              <a:rPr lang="zh-TW" altLang="en-US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zh-TW" altLang="en-US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數字或字元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zh-TW" altLang="en-US" sz="2400" b="1" kern="0" dirty="0"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zh-TW" altLang="en-US" sz="2400" kern="0" dirty="0"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陳述句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</a:p>
          <a:p>
            <a:r>
              <a:rPr lang="en-US" altLang="zh-TW" sz="2400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400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:</a:t>
            </a:r>
          </a:p>
          <a:p>
            <a:r>
              <a:rPr lang="en-US" altLang="zh-TW" sz="2400" b="1" kern="0" dirty="0">
                <a:solidFill>
                  <a:srgbClr val="0000A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zh-TW" altLang="en-US" sz="2400" kern="0" dirty="0"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陳述句</a:t>
            </a:r>
            <a:r>
              <a:rPr lang="en-US" altLang="zh-TW" sz="2400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;</a:t>
            </a:r>
          </a:p>
          <a:p>
            <a:r>
              <a:rPr lang="en-US" altLang="zh-TW" sz="2400" b="1" kern="0" dirty="0">
                <a:solidFill>
                  <a:srgbClr val="0000A0"/>
                </a:solidFill>
                <a:latin typeface="Consolas" panose="020B0609020204030204" pitchFamily="49" charset="0"/>
                <a:ea typeface="新細明體" panose="02020500000000000000" pitchFamily="18" charset="-120"/>
                <a:cs typeface="Mangal" panose="02040503050203030202" pitchFamily="18" charset="0"/>
              </a:rPr>
              <a:t>        break</a:t>
            </a:r>
            <a:r>
              <a:rPr lang="en-US" altLang="zh-TW" sz="2400" kern="0" dirty="0">
                <a:solidFill>
                  <a:srgbClr val="FF000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;</a:t>
            </a:r>
            <a:endParaRPr lang="zh-TW" altLang="zh-TW" sz="2400" kern="0" dirty="0">
              <a:solidFill>
                <a:srgbClr val="FF0000"/>
              </a:solidFill>
              <a:latin typeface="Consolas" panose="020B0609020204030204" pitchFamily="49" charset="0"/>
              <a:ea typeface="新細明體" panose="02020500000000000000" pitchFamily="18" charset="-12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5" name="右大括弧 4">
            <a:extLst>
              <a:ext uri="{FF2B5EF4-FFF2-40B4-BE49-F238E27FC236}">
                <a16:creationId xmlns:a16="http://schemas.microsoft.com/office/drawing/2014/main" id="{52668F5A-4B76-F98E-DD17-6487560756F0}"/>
              </a:ext>
            </a:extLst>
          </p:cNvPr>
          <p:cNvSpPr/>
          <p:nvPr/>
        </p:nvSpPr>
        <p:spPr>
          <a:xfrm>
            <a:off x="4312117" y="5284269"/>
            <a:ext cx="385010" cy="904775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F95976E-1DCC-2385-E6A6-38A52FADA76F}"/>
              </a:ext>
            </a:extLst>
          </p:cNvPr>
          <p:cNvSpPr/>
          <p:nvPr/>
        </p:nvSpPr>
        <p:spPr>
          <a:xfrm>
            <a:off x="4921033" y="5446797"/>
            <a:ext cx="2808053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default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可省略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BFF205D-2150-DCCF-ABC4-81361AEF093B}"/>
              </a:ext>
            </a:extLst>
          </p:cNvPr>
          <p:cNvSpPr/>
          <p:nvPr/>
        </p:nvSpPr>
        <p:spPr>
          <a:xfrm>
            <a:off x="5106202" y="2849283"/>
            <a:ext cx="6415238" cy="100082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先與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case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設的數字或字元做比較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符合條件就會執行</a:t>
            </a:r>
            <a:r>
              <a:rPr lang="zh-TW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對應</a:t>
            </a:r>
            <a:r>
              <a:rPr lang="en-US" altLang="zh-TW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case</a:t>
            </a:r>
            <a:r>
              <a:rPr lang="zh-TW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後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的陳述句</a:t>
            </a:r>
            <a:endParaRPr lang="en-US" altLang="zh-TW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351EDC66-7A7B-57A3-46AA-1D3E3C15E5E6}"/>
              </a:ext>
            </a:extLst>
          </p:cNvPr>
          <p:cNvSpPr/>
          <p:nvPr/>
        </p:nvSpPr>
        <p:spPr>
          <a:xfrm>
            <a:off x="4921033" y="4378508"/>
            <a:ext cx="5720497" cy="1000822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若沒有符合的數字或字元，則執行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default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後的陳述句</a:t>
            </a:r>
          </a:p>
        </p:txBody>
      </p:sp>
    </p:spTree>
    <p:extLst>
      <p:ext uri="{BB962C8B-B14F-4D97-AF65-F5344CB8AC3E}">
        <p14:creationId xmlns:p14="http://schemas.microsoft.com/office/powerpoint/2010/main" val="168806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0C90C901-52CD-5B28-1155-869F30C00B65}"/>
              </a:ext>
            </a:extLst>
          </p:cNvPr>
          <p:cNvSpPr/>
          <p:nvPr/>
        </p:nvSpPr>
        <p:spPr>
          <a:xfrm>
            <a:off x="-1943100" y="476005"/>
            <a:ext cx="62738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0767E2-2D31-2923-E50F-1ED8F369E9F3}"/>
              </a:ext>
            </a:extLst>
          </p:cNvPr>
          <p:cNvSpPr txBox="1"/>
          <p:nvPr/>
        </p:nvSpPr>
        <p:spPr>
          <a:xfrm>
            <a:off x="838200" y="1805436"/>
            <a:ext cx="707938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一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“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二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F95976E-1DCC-2385-E6A6-38A52FADA76F}"/>
              </a:ext>
            </a:extLst>
          </p:cNvPr>
          <p:cNvSpPr/>
          <p:nvPr/>
        </p:nvSpPr>
        <p:spPr>
          <a:xfrm>
            <a:off x="966996" y="6045205"/>
            <a:ext cx="17569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輸出：二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096000" y="1661761"/>
            <a:ext cx="70793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char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'h'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'c'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'd'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"?\n"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8F04AC4-FE6D-6FB4-39F3-A1301B3A5566}"/>
              </a:ext>
            </a:extLst>
          </p:cNvPr>
          <p:cNvSpPr/>
          <p:nvPr/>
        </p:nvSpPr>
        <p:spPr>
          <a:xfrm>
            <a:off x="6819157" y="6045206"/>
            <a:ext cx="17569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輸出：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?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210A28E-9EE4-D035-F47C-C62B26FBF52E}"/>
              </a:ext>
            </a:extLst>
          </p:cNvPr>
          <p:cNvSpPr/>
          <p:nvPr/>
        </p:nvSpPr>
        <p:spPr>
          <a:xfrm>
            <a:off x="2819288" y="3616707"/>
            <a:ext cx="177196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 = 2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D827F0F-ABE0-BD46-5E4B-F630AC83A45B}"/>
              </a:ext>
            </a:extLst>
          </p:cNvPr>
          <p:cNvSpPr/>
          <p:nvPr/>
        </p:nvSpPr>
        <p:spPr>
          <a:xfrm>
            <a:off x="2819288" y="2457643"/>
            <a:ext cx="177196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 = 1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4C1DA498-3C8D-84A2-ECDE-C90D1C0E74AC}"/>
              </a:ext>
            </a:extLst>
          </p:cNvPr>
          <p:cNvSpPr/>
          <p:nvPr/>
        </p:nvSpPr>
        <p:spPr>
          <a:xfrm>
            <a:off x="8576111" y="2375048"/>
            <a:ext cx="237870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= 'c'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64D6EF9-0C79-FA9D-6F71-FBCE70394A25}"/>
              </a:ext>
            </a:extLst>
          </p:cNvPr>
          <p:cNvSpPr/>
          <p:nvPr/>
        </p:nvSpPr>
        <p:spPr>
          <a:xfrm>
            <a:off x="8576110" y="3470702"/>
            <a:ext cx="237870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= 'd'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3667656D-DE66-716F-B01E-1FF907C40682}"/>
              </a:ext>
            </a:extLst>
          </p:cNvPr>
          <p:cNvSpPr/>
          <p:nvPr/>
        </p:nvSpPr>
        <p:spPr>
          <a:xfrm>
            <a:off x="8576110" y="4566356"/>
            <a:ext cx="298383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不是以上條件時</a:t>
            </a:r>
          </a:p>
        </p:txBody>
      </p:sp>
    </p:spTree>
    <p:extLst>
      <p:ext uri="{BB962C8B-B14F-4D97-AF65-F5344CB8AC3E}">
        <p14:creationId xmlns:p14="http://schemas.microsoft.com/office/powerpoint/2010/main" val="4252787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6F243952-DA74-9160-9ABA-13BEE46D067A}"/>
              </a:ext>
            </a:extLst>
          </p:cNvPr>
          <p:cNvSpPr/>
          <p:nvPr/>
        </p:nvSpPr>
        <p:spPr>
          <a:xfrm>
            <a:off x="-1943100" y="476005"/>
            <a:ext cx="62738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F0767E2-2D31-2923-E50F-1ED8F369E9F3}"/>
              </a:ext>
            </a:extLst>
          </p:cNvPr>
          <p:cNvSpPr txBox="1"/>
          <p:nvPr/>
        </p:nvSpPr>
        <p:spPr>
          <a:xfrm>
            <a:off x="838200" y="1805436"/>
            <a:ext cx="707938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一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“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二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0F95976E-1DCC-2385-E6A6-38A52FADA76F}"/>
              </a:ext>
            </a:extLst>
          </p:cNvPr>
          <p:cNvSpPr/>
          <p:nvPr/>
        </p:nvSpPr>
        <p:spPr>
          <a:xfrm>
            <a:off x="966996" y="6045205"/>
            <a:ext cx="17569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輸出：二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096000" y="1661761"/>
            <a:ext cx="707938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char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'h'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'c'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4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'd'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"?\n"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D8F04AC4-FE6D-6FB4-39F3-A1301B3A5566}"/>
              </a:ext>
            </a:extLst>
          </p:cNvPr>
          <p:cNvSpPr/>
          <p:nvPr/>
        </p:nvSpPr>
        <p:spPr>
          <a:xfrm>
            <a:off x="6819157" y="6045206"/>
            <a:ext cx="17569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輸出：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?</a:t>
            </a:r>
            <a:endParaRPr lang="zh-TW" altLang="en-US" sz="28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6210A28E-9EE4-D035-F47C-C62B26FBF52E}"/>
              </a:ext>
            </a:extLst>
          </p:cNvPr>
          <p:cNvSpPr/>
          <p:nvPr/>
        </p:nvSpPr>
        <p:spPr>
          <a:xfrm>
            <a:off x="2819288" y="3616707"/>
            <a:ext cx="177196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 = 2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D827F0F-ABE0-BD46-5E4B-F630AC83A45B}"/>
              </a:ext>
            </a:extLst>
          </p:cNvPr>
          <p:cNvSpPr/>
          <p:nvPr/>
        </p:nvSpPr>
        <p:spPr>
          <a:xfrm>
            <a:off x="2819288" y="2457643"/>
            <a:ext cx="177196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 = 1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4C1DA498-3C8D-84A2-ECDE-C90D1C0E74AC}"/>
              </a:ext>
            </a:extLst>
          </p:cNvPr>
          <p:cNvSpPr/>
          <p:nvPr/>
        </p:nvSpPr>
        <p:spPr>
          <a:xfrm>
            <a:off x="8576111" y="2375048"/>
            <a:ext cx="237870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= 'c'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64D6EF9-0C79-FA9D-6F71-FBCE70394A25}"/>
              </a:ext>
            </a:extLst>
          </p:cNvPr>
          <p:cNvSpPr/>
          <p:nvPr/>
        </p:nvSpPr>
        <p:spPr>
          <a:xfrm>
            <a:off x="8576110" y="3470702"/>
            <a:ext cx="237870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= 'd'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</a:t>
            </a: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3667656D-DE66-716F-B01E-1FF907C40682}"/>
              </a:ext>
            </a:extLst>
          </p:cNvPr>
          <p:cNvSpPr/>
          <p:nvPr/>
        </p:nvSpPr>
        <p:spPr>
          <a:xfrm>
            <a:off x="8576110" y="4566356"/>
            <a:ext cx="2983831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當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chr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不是以上條件時</a:t>
            </a:r>
          </a:p>
        </p:txBody>
      </p:sp>
    </p:spTree>
    <p:extLst>
      <p:ext uri="{BB962C8B-B14F-4D97-AF65-F5344CB8AC3E}">
        <p14:creationId xmlns:p14="http://schemas.microsoft.com/office/powerpoint/2010/main" val="520833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E35FBE2E-6CEB-DC14-73A9-466312FD118E}"/>
              </a:ext>
            </a:extLst>
          </p:cNvPr>
          <p:cNvSpPr/>
          <p:nvPr/>
        </p:nvSpPr>
        <p:spPr>
          <a:xfrm>
            <a:off x="-1943100" y="476005"/>
            <a:ext cx="62738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16818" y="1719166"/>
            <a:ext cx="707938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2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2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char 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2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'c'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chr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2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'c'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"c\n"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200" kern="0" dirty="0">
                <a:solidFill>
                  <a:srgbClr val="E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'd'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"d\n"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</a:t>
            </a:r>
            <a:r>
              <a:rPr lang="en-US" altLang="zh-TW" sz="22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    </a:t>
            </a:r>
            <a:r>
              <a:rPr lang="en-US" altLang="zh-TW" sz="22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2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2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"?\n"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2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</a:t>
            </a:r>
            <a:r>
              <a:rPr lang="en-US" altLang="zh-TW" sz="22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2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3B71C0F5-17A9-402E-D196-64FD639550C5}"/>
              </a:ext>
            </a:extLst>
          </p:cNvPr>
          <p:cNvSpPr/>
          <p:nvPr/>
        </p:nvSpPr>
        <p:spPr>
          <a:xfrm>
            <a:off x="5062202" y="806467"/>
            <a:ext cx="491919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如果不加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break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會發生什麼？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85E9C9C9-9919-3432-6532-933DE2314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257" y="2466157"/>
            <a:ext cx="6162923" cy="3585376"/>
          </a:xfrm>
          <a:prstGeom prst="rect">
            <a:avLst/>
          </a:prstGeom>
        </p:spPr>
      </p:pic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9DA280CB-740A-3238-9695-C39885088D6F}"/>
              </a:ext>
            </a:extLst>
          </p:cNvPr>
          <p:cNvSpPr/>
          <p:nvPr/>
        </p:nvSpPr>
        <p:spPr>
          <a:xfrm>
            <a:off x="7521799" y="1536432"/>
            <a:ext cx="334065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它會一直執行下去</a:t>
            </a:r>
          </a:p>
        </p:txBody>
      </p:sp>
    </p:spTree>
    <p:extLst>
      <p:ext uri="{BB962C8B-B14F-4D97-AF65-F5344CB8AC3E}">
        <p14:creationId xmlns:p14="http://schemas.microsoft.com/office/powerpoint/2010/main" val="3014193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</a:t>
            </a:r>
            <a:r>
              <a:rPr lang="zh-TW" altLang="en-US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Mod</a:t>
            </a:r>
            <a:r>
              <a:rPr lang="zh-TW" altLang="en-US" dirty="0">
                <a:solidFill>
                  <a:schemeClr val="tx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取餘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9424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B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 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C</a:t>
            </a:r>
          </a:p>
          <a:p>
            <a:pPr marL="0" indent="0">
              <a:buNone/>
            </a:pPr>
            <a:endParaRPr lang="en-US" altLang="zh-TW" sz="44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None/>
            </a:pP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A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7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4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r>
              <a:rPr lang="en-US" altLang="zh-TW" sz="4400" dirty="0">
                <a:latin typeface="Consolas" panose="020B0609020204030204" pitchFamily="49" charset="0"/>
                <a:ea typeface="Noto Sans TC" panose="020B0500000000000000" pitchFamily="34" charset="-120"/>
              </a:rPr>
              <a:t>   A: 1</a:t>
            </a:r>
          </a:p>
          <a:p>
            <a:pPr marL="0" indent="0">
              <a:buNone/>
            </a:pPr>
            <a:r>
              <a:rPr lang="en-US" altLang="zh-TW" sz="3200" dirty="0">
                <a:latin typeface="Consolas" panose="020B0609020204030204" pitchFamily="49" charset="0"/>
                <a:ea typeface="Noto Sans TC" panose="020B0500000000000000" pitchFamily="34" charset="-120"/>
              </a:rPr>
              <a:t>7 / 3 = 2 … 1</a:t>
            </a:r>
            <a:endParaRPr lang="zh-TW" altLang="en-US" sz="32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751AF474-6E7D-F372-7087-B0BDADCA779A}"/>
              </a:ext>
            </a:extLst>
          </p:cNvPr>
          <p:cNvSpPr/>
          <p:nvPr/>
        </p:nvSpPr>
        <p:spPr>
          <a:xfrm>
            <a:off x="-1965959" y="1482909"/>
            <a:ext cx="8705426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8C43A89-BE47-9326-552D-500177211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669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72AC293-CEBC-8116-106A-67C982DB0CF1}"/>
              </a:ext>
            </a:extLst>
          </p:cNvPr>
          <p:cNvSpPr/>
          <p:nvPr/>
        </p:nvSpPr>
        <p:spPr>
          <a:xfrm>
            <a:off x="-1943100" y="476005"/>
            <a:ext cx="62738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16818" y="1719166"/>
            <a:ext cx="707938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3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3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"S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"A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3B71C0F5-17A9-402E-D196-64FD639550C5}"/>
              </a:ext>
            </a:extLst>
          </p:cNvPr>
          <p:cNvSpPr/>
          <p:nvPr/>
        </p:nvSpPr>
        <p:spPr>
          <a:xfrm>
            <a:off x="5062203" y="806467"/>
            <a:ext cx="3821916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我們可以利用這個特點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D0D4237-ED81-AFAB-C503-A94C843FE36F}"/>
              </a:ext>
            </a:extLst>
          </p:cNvPr>
          <p:cNvSpPr txBox="1"/>
          <p:nvPr/>
        </p:nvSpPr>
        <p:spPr>
          <a:xfrm>
            <a:off x="6096000" y="1896138"/>
            <a:ext cx="707938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"B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22     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23      </a:t>
            </a:r>
            <a:r>
              <a:rPr lang="en-US" altLang="zh-TW" sz="2300" b="1" kern="0" dirty="0">
                <a:solidFill>
                  <a:srgbClr val="0000A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return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24 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096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0805D3A8-563D-5063-12C5-225D83209F5B}"/>
              </a:ext>
            </a:extLst>
          </p:cNvPr>
          <p:cNvSpPr/>
          <p:nvPr/>
        </p:nvSpPr>
        <p:spPr>
          <a:xfrm>
            <a:off x="-1943100" y="476005"/>
            <a:ext cx="62738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switch case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E1DD68B-7945-E669-4D0F-C1AF3D14AE10}"/>
              </a:ext>
            </a:extLst>
          </p:cNvPr>
          <p:cNvSpPr txBox="1"/>
          <p:nvPr/>
        </p:nvSpPr>
        <p:spPr>
          <a:xfrm>
            <a:off x="616818" y="1719166"/>
            <a:ext cx="707938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3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3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switch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"S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"A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3B71C0F5-17A9-402E-D196-64FD639550C5}"/>
              </a:ext>
            </a:extLst>
          </p:cNvPr>
          <p:cNvSpPr/>
          <p:nvPr/>
        </p:nvSpPr>
        <p:spPr>
          <a:xfrm>
            <a:off x="5062203" y="806467"/>
            <a:ext cx="3821916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我們可以利用這個特點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D0D4237-ED81-AFAB-C503-A94C843FE36F}"/>
              </a:ext>
            </a:extLst>
          </p:cNvPr>
          <p:cNvSpPr txBox="1"/>
          <p:nvPr/>
        </p:nvSpPr>
        <p:spPr>
          <a:xfrm>
            <a:off x="6096000" y="1896138"/>
            <a:ext cx="7079380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"B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case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"C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default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: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        </a:t>
            </a:r>
            <a:r>
              <a:rPr lang="en-US" altLang="zh-TW" sz="23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3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"D</a:t>
            </a:r>
            <a:r>
              <a:rPr lang="zh-TW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級</a:t>
            </a:r>
            <a:r>
              <a:rPr lang="en-US" altLang="zh-TW" sz="23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\n"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            </a:t>
            </a:r>
            <a:r>
              <a:rPr lang="en-US" altLang="zh-TW" sz="23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break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22     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23      </a:t>
            </a:r>
            <a:r>
              <a:rPr lang="en-US" altLang="zh-TW" sz="2300" b="1" kern="0" dirty="0">
                <a:solidFill>
                  <a:srgbClr val="0000A0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return</a:t>
            </a:r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3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r>
              <a:rPr lang="en-US" altLang="zh-TW" sz="23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24  </a:t>
            </a:r>
            <a:r>
              <a:rPr lang="en-US" altLang="zh-TW" sz="23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3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C3A4B84-BD79-E7BB-C784-3ADCEAFE5A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360" b="53926"/>
          <a:stretch/>
        </p:blipFill>
        <p:spPr>
          <a:xfrm>
            <a:off x="9086248" y="5112628"/>
            <a:ext cx="2983300" cy="158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832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348C04D-771B-E652-2AF6-3297437B9DEF}"/>
              </a:ext>
            </a:extLst>
          </p:cNvPr>
          <p:cNvSpPr/>
          <p:nvPr/>
        </p:nvSpPr>
        <p:spPr>
          <a:xfrm>
            <a:off x="-1943100" y="476005"/>
            <a:ext cx="56896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學習所有程式語言的第一個練習題 </a:t>
            </a:r>
          </a:p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請寫一個程式，可以讀入指定的字串，並且輸出指定的字串。</a:t>
            </a:r>
          </a:p>
          <a:p>
            <a:pPr marL="0" indent="0" algn="l">
              <a:buNone/>
            </a:pPr>
            <a:endParaRPr lang="zh-TW" altLang="en-US" sz="24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比如：輸入字串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"world",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則請輸出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"hello, world"</a:t>
            </a:r>
            <a:endParaRPr lang="zh-TW" altLang="en-US" sz="24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a001-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哈囉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38199" y="4486229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838199" y="5200882"/>
            <a:ext cx="3558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輸入總共一行，內含一組文字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4489158" y="4525024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4489158" y="5239677"/>
            <a:ext cx="34169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輸出題目指定的文字。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8087745" y="1805607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8087745" y="2482939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world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849168" y="1805607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849168" y="2482939"/>
            <a:ext cx="1745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hello, world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DDD4FBD6-786D-84EA-3280-4440A57536AD}"/>
              </a:ext>
            </a:extLst>
          </p:cNvPr>
          <p:cNvSpPr/>
          <p:nvPr/>
        </p:nvSpPr>
        <p:spPr>
          <a:xfrm>
            <a:off x="8087745" y="292624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0CCA564-0F3F-021F-263E-D41B701639F6}"/>
              </a:ext>
            </a:extLst>
          </p:cNvPr>
          <p:cNvSpPr txBox="1"/>
          <p:nvPr/>
        </p:nvSpPr>
        <p:spPr>
          <a:xfrm>
            <a:off x="8087745" y="360357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18831E7-4AE2-CB9C-758A-F7C07BBA75C0}"/>
              </a:ext>
            </a:extLst>
          </p:cNvPr>
          <p:cNvSpPr/>
          <p:nvPr/>
        </p:nvSpPr>
        <p:spPr>
          <a:xfrm>
            <a:off x="9849168" y="292624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68707933-D31F-B951-5CC7-D88FB8C403B9}"/>
              </a:ext>
            </a:extLst>
          </p:cNvPr>
          <p:cNvSpPr txBox="1"/>
          <p:nvPr/>
        </p:nvSpPr>
        <p:spPr>
          <a:xfrm>
            <a:off x="9849168" y="360357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h</a:t>
            </a:r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ello, C++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129B255B-CE97-82AA-B6AB-01297465D220}"/>
              </a:ext>
            </a:extLst>
          </p:cNvPr>
          <p:cNvSpPr/>
          <p:nvPr/>
        </p:nvSpPr>
        <p:spPr>
          <a:xfrm>
            <a:off x="8087745" y="410050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D542006-E4DF-9D55-F9F6-990D9865CCC3}"/>
              </a:ext>
            </a:extLst>
          </p:cNvPr>
          <p:cNvSpPr txBox="1"/>
          <p:nvPr/>
        </p:nvSpPr>
        <p:spPr>
          <a:xfrm>
            <a:off x="8087745" y="477783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Taiwan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7B32F8D7-DC06-2191-6C9E-59543B8EB587}"/>
              </a:ext>
            </a:extLst>
          </p:cNvPr>
          <p:cNvSpPr/>
          <p:nvPr/>
        </p:nvSpPr>
        <p:spPr>
          <a:xfrm>
            <a:off x="9849168" y="410050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39CE6235-DCBD-4559-663D-D80411381B8D}"/>
              </a:ext>
            </a:extLst>
          </p:cNvPr>
          <p:cNvSpPr txBox="1"/>
          <p:nvPr/>
        </p:nvSpPr>
        <p:spPr>
          <a:xfrm>
            <a:off x="9849168" y="4777838"/>
            <a:ext cx="1911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hello, Taiwan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099360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9555E39A-D238-5809-5ED0-1CB918FA54DE}"/>
              </a:ext>
            </a:extLst>
          </p:cNvPr>
          <p:cNvSpPr/>
          <p:nvPr/>
        </p:nvSpPr>
        <p:spPr>
          <a:xfrm>
            <a:off x="-1943100" y="476005"/>
            <a:ext cx="56896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97" y="1825624"/>
            <a:ext cx="5363703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20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string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input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</a:p>
          <a:p>
            <a:pPr marL="0" indent="0">
              <a:buNone/>
            </a:pP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9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b="1" kern="0" dirty="0">
                <a:solidFill>
                  <a:srgbClr val="FF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input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0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"hello, "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input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a001-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哈囉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6E8CB56-37D4-4138-E0A2-C4688975A12E}"/>
              </a:ext>
            </a:extLst>
          </p:cNvPr>
          <p:cNvSpPr/>
          <p:nvPr/>
        </p:nvSpPr>
        <p:spPr>
          <a:xfrm>
            <a:off x="3531577" y="3735529"/>
            <a:ext cx="2704123" cy="72100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宣告一個字串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input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用於儲存輸入的字串</a:t>
            </a: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281F3834-8B45-F5C8-9022-7DAF5BDF8B84}"/>
              </a:ext>
            </a:extLst>
          </p:cNvPr>
          <p:cNvSpPr/>
          <p:nvPr/>
        </p:nvSpPr>
        <p:spPr>
          <a:xfrm>
            <a:off x="5373077" y="5110210"/>
            <a:ext cx="2704123" cy="72100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先輸出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“hello, ”</a:t>
            </a:r>
          </a:p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在輸出 字串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input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7E4225B-C02A-DA9D-BB37-3D778AE789D2}"/>
              </a:ext>
            </a:extLst>
          </p:cNvPr>
          <p:cNvSpPr/>
          <p:nvPr/>
        </p:nvSpPr>
        <p:spPr>
          <a:xfrm>
            <a:off x="3391877" y="4591470"/>
            <a:ext cx="2704123" cy="42241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讀入字串到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input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475621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348C04D-771B-E652-2AF6-3297437B9DEF}"/>
              </a:ext>
            </a:extLst>
          </p:cNvPr>
          <p:cNvSpPr/>
          <p:nvPr/>
        </p:nvSpPr>
        <p:spPr>
          <a:xfrm>
            <a:off x="-1943100" y="476005"/>
            <a:ext cx="69088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請寫一個程式，讀入兩個數字，並求出它們的和。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a002-</a:t>
            </a:r>
            <a:r>
              <a:rPr lang="zh-TW" altLang="en-US" dirty="0">
                <a:latin typeface="Noto Sans TC" panose="020B0500000000000000" pitchFamily="34" charset="-120"/>
              </a:rPr>
              <a:t>簡易加法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38199" y="2593190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671D0B2F-2094-F823-90AE-6D6CDF841118}"/>
                  </a:ext>
                </a:extLst>
              </p:cNvPr>
              <p:cNvSpPr txBox="1"/>
              <p:nvPr/>
            </p:nvSpPr>
            <p:spPr>
              <a:xfrm>
                <a:off x="838198" y="3307843"/>
                <a:ext cx="679450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2400" b="0" i="0" dirty="0">
                    <a:solidFill>
                      <a:srgbClr val="333333"/>
                    </a:solidFill>
                    <a:effectLst/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每組輸入共一行，內含有兩個整數 </a:t>
                </a:r>
                <a:r>
                  <a:rPr lang="en-US" altLang="zh-TW" sz="2400" b="0" i="0" dirty="0">
                    <a:solidFill>
                      <a:srgbClr val="333333"/>
                    </a:solidFill>
                    <a:effectLst/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a, b</a:t>
                </a:r>
                <a:r>
                  <a:rPr lang="zh-TW" altLang="en-US" sz="2400" b="0" i="0" dirty="0">
                    <a:solidFill>
                      <a:srgbClr val="333333"/>
                    </a:solidFill>
                    <a:effectLst/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，以空白隔開，</a:t>
                </a:r>
                <a:r>
                  <a:rPr lang="en-US" altLang="zh-TW" sz="2400" b="0" i="0" dirty="0">
                    <a:solidFill>
                      <a:srgbClr val="333333"/>
                    </a:solidFill>
                    <a:effectLst/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a, b</a:t>
                </a:r>
                <a:r>
                  <a:rPr lang="zh-TW" altLang="en-US" sz="2400" b="0" i="0" dirty="0">
                    <a:solidFill>
                      <a:srgbClr val="333333"/>
                    </a:solidFill>
                    <a:effectLst/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絕對值皆小於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sz="2400" b="0" i="1" smtClean="0">
                            <a:solidFill>
                              <a:srgbClr val="333333"/>
                            </a:solidFill>
                            <a:effectLst/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</m:ctrlPr>
                      </m:sSupPr>
                      <m:e>
                        <m:r>
                          <a:rPr lang="en-US" altLang="zh-TW" sz="2400" b="0" i="1" smtClean="0">
                            <a:solidFill>
                              <a:srgbClr val="333333"/>
                            </a:solidFill>
                            <a:effectLst/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10</m:t>
                        </m:r>
                      </m:e>
                      <m:sup>
                        <m:r>
                          <a:rPr lang="en-US" altLang="zh-TW" sz="2400" b="0" i="1" smtClean="0">
                            <a:solidFill>
                              <a:srgbClr val="333333"/>
                            </a:solidFill>
                            <a:effectLst/>
                            <a:latin typeface="Cambria Math" panose="02040503050406030204" pitchFamily="18" charset="0"/>
                            <a:ea typeface="Noto Sans TC" panose="020B0500000000000000" pitchFamily="34" charset="-120"/>
                          </a:rPr>
                          <m:t>6</m:t>
                        </m:r>
                      </m:sup>
                    </m:sSup>
                  </m:oMath>
                </a14:m>
                <a:r>
                  <a:rPr lang="zh-TW" altLang="en-US" sz="2400" b="0" i="0" dirty="0">
                    <a:solidFill>
                      <a:srgbClr val="333333"/>
                    </a:solidFill>
                    <a:effectLst/>
                    <a:latin typeface="Noto Sans TC" panose="020B0500000000000000" pitchFamily="34" charset="-120"/>
                    <a:ea typeface="Noto Sans TC" panose="020B0500000000000000" pitchFamily="34" charset="-120"/>
                  </a:rPr>
                  <a:t>。</a:t>
                </a:r>
                <a:endParaRPr lang="zh-TW" altLang="en-US" sz="2400" dirty="0">
                  <a:latin typeface="Noto Sans TC" panose="020B0500000000000000" pitchFamily="34" charset="-120"/>
                  <a:ea typeface="Noto Sans TC" panose="020B0500000000000000" pitchFamily="34" charset="-120"/>
                </a:endParaRPr>
              </a:p>
            </p:txBody>
          </p:sp>
        </mc:Choice>
        <mc:Fallback>
          <p:sp>
            <p:nvSpPr>
              <p:cNvPr id="5" name="文字方塊 4">
                <a:extLst>
                  <a:ext uri="{FF2B5EF4-FFF2-40B4-BE49-F238E27FC236}">
                    <a16:creationId xmlns:a16="http://schemas.microsoft.com/office/drawing/2014/main" id="{671D0B2F-2094-F823-90AE-6D6CDF8411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198" y="3307843"/>
                <a:ext cx="6794501" cy="830997"/>
              </a:xfrm>
              <a:prstGeom prst="rect">
                <a:avLst/>
              </a:prstGeom>
              <a:blipFill>
                <a:blip r:embed="rId2"/>
                <a:stretch>
                  <a:fillRect l="-1345" t="-5882" b="-16176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838198" y="4525024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840487" y="5270228"/>
            <a:ext cx="6676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對於每組輸入，輸出該兩整數的和。</a:t>
            </a:r>
            <a:endParaRPr lang="zh-TW" altLang="en-US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8087745" y="272696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8087745" y="340429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5 10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849168" y="272696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849168" y="3404298"/>
            <a:ext cx="1745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15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DDD4FBD6-786D-84EA-3280-4440A57536AD}"/>
              </a:ext>
            </a:extLst>
          </p:cNvPr>
          <p:cNvSpPr/>
          <p:nvPr/>
        </p:nvSpPr>
        <p:spPr>
          <a:xfrm>
            <a:off x="8087745" y="3847605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0CCA564-0F3F-021F-263E-D41B701639F6}"/>
              </a:ext>
            </a:extLst>
          </p:cNvPr>
          <p:cNvSpPr txBox="1"/>
          <p:nvPr/>
        </p:nvSpPr>
        <p:spPr>
          <a:xfrm>
            <a:off x="8087745" y="452493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1 2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18831E7-4AE2-CB9C-758A-F7C07BBA75C0}"/>
              </a:ext>
            </a:extLst>
          </p:cNvPr>
          <p:cNvSpPr/>
          <p:nvPr/>
        </p:nvSpPr>
        <p:spPr>
          <a:xfrm>
            <a:off x="9849168" y="3847605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68707933-D31F-B951-5CC7-D88FB8C403B9}"/>
              </a:ext>
            </a:extLst>
          </p:cNvPr>
          <p:cNvSpPr txBox="1"/>
          <p:nvPr/>
        </p:nvSpPr>
        <p:spPr>
          <a:xfrm>
            <a:off x="9849168" y="452493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504993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C1F1B39B-20A9-EB77-0293-17649A26CFF8}"/>
              </a:ext>
            </a:extLst>
          </p:cNvPr>
          <p:cNvSpPr/>
          <p:nvPr/>
        </p:nvSpPr>
        <p:spPr>
          <a:xfrm>
            <a:off x="-1943100" y="476005"/>
            <a:ext cx="69088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97" y="1825624"/>
            <a:ext cx="5363703" cy="503237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a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b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a002-</a:t>
            </a:r>
            <a:r>
              <a:rPr lang="zh-TW" altLang="en-US" dirty="0">
                <a:latin typeface="Noto Sans TC" panose="020B0500000000000000" pitchFamily="34" charset="-120"/>
              </a:rPr>
              <a:t>簡易加法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6E8CB56-37D4-4138-E0A2-C4688975A12E}"/>
              </a:ext>
            </a:extLst>
          </p:cNvPr>
          <p:cNvSpPr/>
          <p:nvPr/>
        </p:nvSpPr>
        <p:spPr>
          <a:xfrm>
            <a:off x="3531578" y="3735529"/>
            <a:ext cx="1883508" cy="72100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宣告整數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a, b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281F3834-8B45-F5C8-9022-7DAF5BDF8B84}"/>
              </a:ext>
            </a:extLst>
          </p:cNvPr>
          <p:cNvSpPr/>
          <p:nvPr/>
        </p:nvSpPr>
        <p:spPr>
          <a:xfrm>
            <a:off x="4021993" y="5177678"/>
            <a:ext cx="1883509" cy="49641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 + b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7E4225B-C02A-DA9D-BB37-3D778AE789D2}"/>
              </a:ext>
            </a:extLst>
          </p:cNvPr>
          <p:cNvSpPr/>
          <p:nvPr/>
        </p:nvSpPr>
        <p:spPr>
          <a:xfrm>
            <a:off x="4021993" y="4620329"/>
            <a:ext cx="1883508" cy="42241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讀入整數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a, b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49986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348C04D-771B-E652-2AF6-3297437B9DEF}"/>
              </a:ext>
            </a:extLst>
          </p:cNvPr>
          <p:cNvSpPr/>
          <p:nvPr/>
        </p:nvSpPr>
        <p:spPr>
          <a:xfrm>
            <a:off x="-1943100" y="476005"/>
            <a:ext cx="7353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在</a:t>
            </a:r>
            <a:r>
              <a:rPr lang="en-US" altLang="zh-TW" sz="24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Zerojudge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中，要成為出題者的條件之一是：至少答對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30%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的題目。</a:t>
            </a:r>
          </a:p>
          <a:p>
            <a:pPr marL="0" indent="0" algn="l">
              <a:buNone/>
            </a:pPr>
            <a:endParaRPr lang="zh-TW" altLang="en-US" sz="24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現在</a:t>
            </a:r>
            <a:r>
              <a:rPr lang="en-US" altLang="zh-TW" sz="24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Zerojudge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上面有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x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(x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保證是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的倍數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)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，請問至少要答對幾題，才能成為出題者？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c379-</a:t>
            </a:r>
            <a:r>
              <a:rPr lang="zh-TW" altLang="en-US" dirty="0">
                <a:latin typeface="Noto Sans TC" panose="020B0500000000000000" pitchFamily="34" charset="-120"/>
              </a:rPr>
              <a:t>成為出題者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38200" y="3945220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838199" y="4659873"/>
            <a:ext cx="6794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輸入只有一行，一個正整數</a:t>
            </a:r>
            <a:r>
              <a:rPr lang="en-US" altLang="zh-TW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x(0 &lt; x &lt; 2000)</a:t>
            </a:r>
            <a:endParaRPr lang="zh-TW" altLang="en-US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838199" y="5345996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840488" y="6091200"/>
            <a:ext cx="66768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輸出答案，已經在題目敘述中敘述</a:t>
            </a:r>
            <a:endParaRPr lang="zh-TW" altLang="en-US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7846445" y="2056842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7846445" y="2734174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100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607868" y="2056842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607868" y="2734174"/>
            <a:ext cx="1745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30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87764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F6747470-AE69-6326-C626-CBC1F3E62EEF}"/>
              </a:ext>
            </a:extLst>
          </p:cNvPr>
          <p:cNvSpPr/>
          <p:nvPr/>
        </p:nvSpPr>
        <p:spPr>
          <a:xfrm>
            <a:off x="-1943100" y="476005"/>
            <a:ext cx="73533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97" y="1825624"/>
            <a:ext cx="5363703" cy="503237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</a:t>
            </a:r>
            <a:r>
              <a:rPr lang="en-US" altLang="zh-TW" sz="2400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cmath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x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x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celi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x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0.3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c379-</a:t>
            </a:r>
            <a:r>
              <a:rPr lang="zh-TW" altLang="en-US" dirty="0">
                <a:latin typeface="Noto Sans TC" panose="020B0500000000000000" pitchFamily="34" charset="-120"/>
              </a:rPr>
              <a:t>成為出題者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6E8CB56-37D4-4138-E0A2-C4688975A12E}"/>
              </a:ext>
            </a:extLst>
          </p:cNvPr>
          <p:cNvSpPr/>
          <p:nvPr/>
        </p:nvSpPr>
        <p:spPr>
          <a:xfrm>
            <a:off x="2718778" y="3996722"/>
            <a:ext cx="1408722" cy="49641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宣告整數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281F3834-8B45-F5C8-9022-7DAF5BDF8B84}"/>
              </a:ext>
            </a:extLst>
          </p:cNvPr>
          <p:cNvSpPr/>
          <p:nvPr/>
        </p:nvSpPr>
        <p:spPr>
          <a:xfrm>
            <a:off x="3020448" y="5419250"/>
            <a:ext cx="4028052" cy="42241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輸出無條件進位過後的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(x * 0.3)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7E4225B-C02A-DA9D-BB37-3D778AE789D2}"/>
              </a:ext>
            </a:extLst>
          </p:cNvPr>
          <p:cNvSpPr/>
          <p:nvPr/>
        </p:nvSpPr>
        <p:spPr>
          <a:xfrm>
            <a:off x="3062257" y="4573988"/>
            <a:ext cx="1408722" cy="422413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讀入整數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227019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348C04D-771B-E652-2AF6-3297437B9DEF}"/>
              </a:ext>
            </a:extLst>
          </p:cNvPr>
          <p:cNvSpPr/>
          <p:nvPr/>
        </p:nvSpPr>
        <p:spPr>
          <a:xfrm>
            <a:off x="-1943100" y="476005"/>
            <a:ext cx="73914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4"/>
            <a:ext cx="7023101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英文的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Odd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是「奇怪」的意思，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Odd Number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當然就是「奇怪的數字」簡稱「奇數」。問題是「奇數」倒底是唸成「ㄐㄧ數」或是「ㄑㄧˊ 數」呢？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d064-</a:t>
            </a:r>
            <a:r>
              <a:rPr lang="zh-CN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ㄑㄧˊ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數？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38199" y="3132952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838198" y="3847605"/>
            <a:ext cx="6794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輸入只有一行，其中含有一個整數 </a:t>
            </a:r>
            <a:r>
              <a:rPr lang="en-US" altLang="zh-TW" sz="2400" dirty="0" err="1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zh-TW" altLang="en-US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。</a:t>
            </a:r>
            <a:endParaRPr lang="zh-TW" altLang="en-US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838198" y="4524937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840487" y="5270141"/>
            <a:ext cx="6676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如果 </a:t>
            </a:r>
            <a:r>
              <a:rPr lang="en-US" altLang="zh-TW" sz="24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是奇數，輸出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Odd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；如果 </a:t>
            </a:r>
            <a:r>
              <a:rPr lang="en-US" altLang="zh-TW" sz="24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i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是偶數，則輸出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Even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。 </a:t>
            </a:r>
            <a:endParaRPr lang="zh-TW" altLang="en-US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8087745" y="272696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8087745" y="340429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849168" y="272696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849168" y="3404298"/>
            <a:ext cx="1745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Odd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DDD4FBD6-786D-84EA-3280-4440A57536AD}"/>
              </a:ext>
            </a:extLst>
          </p:cNvPr>
          <p:cNvSpPr/>
          <p:nvPr/>
        </p:nvSpPr>
        <p:spPr>
          <a:xfrm>
            <a:off x="8087745" y="3847605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0CCA564-0F3F-021F-263E-D41B701639F6}"/>
              </a:ext>
            </a:extLst>
          </p:cNvPr>
          <p:cNvSpPr txBox="1"/>
          <p:nvPr/>
        </p:nvSpPr>
        <p:spPr>
          <a:xfrm>
            <a:off x="8087745" y="452493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4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18831E7-4AE2-CB9C-758A-F7C07BBA75C0}"/>
              </a:ext>
            </a:extLst>
          </p:cNvPr>
          <p:cNvSpPr/>
          <p:nvPr/>
        </p:nvSpPr>
        <p:spPr>
          <a:xfrm>
            <a:off x="9849168" y="3847605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68707933-D31F-B951-5CC7-D88FB8C403B9}"/>
              </a:ext>
            </a:extLst>
          </p:cNvPr>
          <p:cNvSpPr txBox="1"/>
          <p:nvPr/>
        </p:nvSpPr>
        <p:spPr>
          <a:xfrm>
            <a:off x="9849168" y="452493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Even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05308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AEC28BC0-D3D6-8FB2-ACC5-D236CF6DEFD9}"/>
              </a:ext>
            </a:extLst>
          </p:cNvPr>
          <p:cNvSpPr/>
          <p:nvPr/>
        </p:nvSpPr>
        <p:spPr>
          <a:xfrm>
            <a:off x="-1943100" y="476005"/>
            <a:ext cx="73914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0097" y="809951"/>
            <a:ext cx="6201903" cy="585115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%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"Even"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"Odd"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d064-</a:t>
            </a:r>
            <a:r>
              <a:rPr lang="zh-CN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ㄑㄧˊ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數？</a:t>
            </a: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6E8CB56-37D4-4138-E0A2-C4688975A12E}"/>
              </a:ext>
            </a:extLst>
          </p:cNvPr>
          <p:cNvSpPr/>
          <p:nvPr/>
        </p:nvSpPr>
        <p:spPr>
          <a:xfrm>
            <a:off x="8358844" y="2572128"/>
            <a:ext cx="1464408" cy="49641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宣告整數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7E6B885-9BD1-0057-0A69-37BFDF049254}"/>
              </a:ext>
            </a:extLst>
          </p:cNvPr>
          <p:cNvSpPr/>
          <p:nvPr/>
        </p:nvSpPr>
        <p:spPr>
          <a:xfrm>
            <a:off x="8714761" y="3209775"/>
            <a:ext cx="1464408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讀入整數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8B6C943-1F83-335B-1F86-1A1D5225EDC3}"/>
              </a:ext>
            </a:extLst>
          </p:cNvPr>
          <p:cNvSpPr/>
          <p:nvPr/>
        </p:nvSpPr>
        <p:spPr>
          <a:xfrm>
            <a:off x="10115001" y="3570229"/>
            <a:ext cx="1792252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除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於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9639677-2867-41BE-E8BE-8E0C22701928}"/>
              </a:ext>
            </a:extLst>
          </p:cNvPr>
          <p:cNvSpPr/>
          <p:nvPr/>
        </p:nvSpPr>
        <p:spPr>
          <a:xfrm>
            <a:off x="10275422" y="4084021"/>
            <a:ext cx="1792252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”Even”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56796FD9-ED82-F4C6-7A5D-7319E18AD956}"/>
              </a:ext>
            </a:extLst>
          </p:cNvPr>
          <p:cNvSpPr/>
          <p:nvPr/>
        </p:nvSpPr>
        <p:spPr>
          <a:xfrm>
            <a:off x="10179169" y="4776715"/>
            <a:ext cx="1792252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”Odd”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822949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+= -= *= /= %= ++ --</a:t>
            </a:r>
            <a:endParaRPr lang="zh-TW" altLang="en-US" strike="sngStrike" dirty="0">
              <a:solidFill>
                <a:schemeClr val="bg1">
                  <a:lumMod val="85000"/>
                </a:schemeClr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715FBA-8FF3-AA6D-0B29-F1AF0935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9942443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–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B  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-=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*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*=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B  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%=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B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++</a:t>
            </a:r>
          </a:p>
          <a:p>
            <a:pPr marL="0" indent="0">
              <a:buNone/>
            </a:pP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A</a:t>
            </a:r>
            <a:r>
              <a:rPr lang="zh-TW" altLang="en-US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–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40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r>
              <a:rPr lang="en-US" altLang="zh-TW" sz="4000" dirty="0">
                <a:latin typeface="Consolas" panose="020B0609020204030204" pitchFamily="49" charset="0"/>
                <a:ea typeface="Noto Sans TC" panose="020B0500000000000000" pitchFamily="34" charset="-120"/>
              </a:rPr>
              <a:t>  -&gt;  A</a:t>
            </a:r>
            <a:r>
              <a:rPr lang="en-US" altLang="zh-TW" sz="40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--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8C8CB479-4174-ABA2-AB3B-6395FAE0988B}"/>
              </a:ext>
            </a:extLst>
          </p:cNvPr>
          <p:cNvSpPr/>
          <p:nvPr/>
        </p:nvSpPr>
        <p:spPr>
          <a:xfrm>
            <a:off x="-1965959" y="1482909"/>
            <a:ext cx="9489122" cy="73778"/>
          </a:xfrm>
          <a:prstGeom prst="roundRect">
            <a:avLst>
              <a:gd name="adj" fmla="val 997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1E70955-979B-5F2B-1211-9B83490B5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074" y="661602"/>
            <a:ext cx="686370" cy="68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3628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DD7215DC-5DB9-21D0-6731-5D0930EB398C}"/>
              </a:ext>
            </a:extLst>
          </p:cNvPr>
          <p:cNvSpPr/>
          <p:nvPr/>
        </p:nvSpPr>
        <p:spPr>
          <a:xfrm>
            <a:off x="-1943099" y="476005"/>
            <a:ext cx="86486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兩光法師時常替人占卜，由於他算得又快有便宜，因此生意源源不絕，時常大排長龍，他想算 得更快一點，因此找了你這位電腦高手幫他用電腦來加快算命的速度。</a:t>
            </a:r>
          </a:p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他的占卜規則很簡單，規則是這樣的，輸入一個日期，然後依照下面的公式：</a:t>
            </a:r>
          </a:p>
          <a:p>
            <a:pPr marL="0" indent="0" algn="l">
              <a:buNone/>
            </a:pP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M=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月</a:t>
            </a:r>
            <a:b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D=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日</a:t>
            </a:r>
            <a:b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</a:b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S=(M*2+D)%3</a:t>
            </a:r>
          </a:p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得到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的值，再依照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的值從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0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到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分別給與 普通、吉、大吉 等三種不同的運勢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a003-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兩光法師占卜術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087745" y="852180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8087745" y="1566833"/>
            <a:ext cx="3416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輸入資料共一行，包含兩個整數，分別為月份及日期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8087745" y="2312679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8087745" y="3027332"/>
            <a:ext cx="34169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運勢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8087745" y="3524151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8087745" y="4238804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1 1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83D8F962-49FC-5DDC-5E4F-B4ABA76DE0E9}"/>
              </a:ext>
            </a:extLst>
          </p:cNvPr>
          <p:cNvSpPr/>
          <p:nvPr/>
        </p:nvSpPr>
        <p:spPr>
          <a:xfrm>
            <a:off x="8087745" y="4946424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980037F1-F0E6-7BD5-C8A3-C5B244D5C03C}"/>
              </a:ext>
            </a:extLst>
          </p:cNvPr>
          <p:cNvSpPr txBox="1"/>
          <p:nvPr/>
        </p:nvSpPr>
        <p:spPr>
          <a:xfrm>
            <a:off x="8087745" y="566107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1 2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849168" y="3524151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849168" y="4238804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普通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1" name="矩形: 圓角 20">
            <a:extLst>
              <a:ext uri="{FF2B5EF4-FFF2-40B4-BE49-F238E27FC236}">
                <a16:creationId xmlns:a16="http://schemas.microsoft.com/office/drawing/2014/main" id="{8DE55019-12DF-82FE-1252-3DC313F54381}"/>
              </a:ext>
            </a:extLst>
          </p:cNvPr>
          <p:cNvSpPr/>
          <p:nvPr/>
        </p:nvSpPr>
        <p:spPr>
          <a:xfrm>
            <a:off x="9849168" y="4946424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5144041F-AD4D-3481-72D8-E1C0AA48AA5C}"/>
              </a:ext>
            </a:extLst>
          </p:cNvPr>
          <p:cNvSpPr txBox="1"/>
          <p:nvPr/>
        </p:nvSpPr>
        <p:spPr>
          <a:xfrm>
            <a:off x="9849168" y="566107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吉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4AB8FDC-841C-0160-47F9-646B70B647F2}"/>
              </a:ext>
            </a:extLst>
          </p:cNvPr>
          <p:cNvSpPr txBox="1"/>
          <p:nvPr/>
        </p:nvSpPr>
        <p:spPr>
          <a:xfrm>
            <a:off x="838200" y="6308209"/>
            <a:ext cx="66791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出自：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  <a:hlinkClick r:id="rId2"/>
              </a:rPr>
              <a:t>https://zerojudge.tw/ShowProblem?problemid=a003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8370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圓角 3">
            <a:extLst>
              <a:ext uri="{FF2B5EF4-FFF2-40B4-BE49-F238E27FC236}">
                <a16:creationId xmlns:a16="http://schemas.microsoft.com/office/drawing/2014/main" id="{B5131149-6C65-3FE8-8DE3-8C003CB871E9}"/>
              </a:ext>
            </a:extLst>
          </p:cNvPr>
          <p:cNvSpPr/>
          <p:nvPr/>
        </p:nvSpPr>
        <p:spPr>
          <a:xfrm>
            <a:off x="-1943099" y="476005"/>
            <a:ext cx="86486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5158339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 %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a003-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兩光法師占卜術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859E5F26-C72B-115D-49AD-A91BA7E41D67}"/>
              </a:ext>
            </a:extLst>
          </p:cNvPr>
          <p:cNvSpPr txBox="1">
            <a:spLocks/>
          </p:cNvSpPr>
          <p:nvPr/>
        </p:nvSpPr>
        <p:spPr>
          <a:xfrm>
            <a:off x="6266046" y="1825623"/>
            <a:ext cx="5787790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普通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吉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zh-TW" altLang="en-US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大吉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  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41582D9-AA74-A24F-6B06-AB958E4C5DD9}"/>
              </a:ext>
            </a:extLst>
          </p:cNvPr>
          <p:cNvSpPr/>
          <p:nvPr/>
        </p:nvSpPr>
        <p:spPr>
          <a:xfrm>
            <a:off x="4369188" y="3441032"/>
            <a:ext cx="1826276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宣告月份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、日期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7DDAC466-A5BC-E892-1D41-8469636B7CED}"/>
              </a:ext>
            </a:extLst>
          </p:cNvPr>
          <p:cNvSpPr/>
          <p:nvPr/>
        </p:nvSpPr>
        <p:spPr>
          <a:xfrm>
            <a:off x="2471062" y="4485372"/>
            <a:ext cx="270412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輸入月份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和 日期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D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B6D327A6-7EDA-94C2-C669-8F8DAA84E546}"/>
              </a:ext>
            </a:extLst>
          </p:cNvPr>
          <p:cNvSpPr/>
          <p:nvPr/>
        </p:nvSpPr>
        <p:spPr>
          <a:xfrm>
            <a:off x="2232323" y="5448693"/>
            <a:ext cx="972890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計算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S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6E8CC347-8AC2-191C-1E2B-03BEB55C60B1}"/>
              </a:ext>
            </a:extLst>
          </p:cNvPr>
          <p:cNvSpPr/>
          <p:nvPr/>
        </p:nvSpPr>
        <p:spPr>
          <a:xfrm>
            <a:off x="7757223" y="1312172"/>
            <a:ext cx="127127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判斷運勢</a:t>
            </a:r>
          </a:p>
        </p:txBody>
      </p:sp>
    </p:spTree>
    <p:extLst>
      <p:ext uri="{BB962C8B-B14F-4D97-AF65-F5344CB8AC3E}">
        <p14:creationId xmlns:p14="http://schemas.microsoft.com/office/powerpoint/2010/main" val="664972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D61DCFE7-5505-FFFF-BCD3-DF681B9306E1}"/>
              </a:ext>
            </a:extLst>
          </p:cNvPr>
          <p:cNvSpPr/>
          <p:nvPr/>
        </p:nvSpPr>
        <p:spPr>
          <a:xfrm>
            <a:off x="-1943100" y="476005"/>
            <a:ext cx="792298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1200" b="1" i="0" dirty="0">
                <a:solidFill>
                  <a:srgbClr val="333333"/>
                </a:solidFill>
                <a:effectLst/>
                <a:latin typeface="Helvetica Neue"/>
              </a:rPr>
              <a:t>臺北大眾捷運股份有限公司針對持儲值卡的乘客有常客優惠方案，以下為其基本規則：</a:t>
            </a:r>
            <a:endParaRPr lang="en-US" altLang="zh-TW" sz="1200" b="1" i="0" dirty="0">
              <a:solidFill>
                <a:srgbClr val="333333"/>
              </a:solidFill>
              <a:effectLst/>
              <a:latin typeface="Helvetica Neue"/>
            </a:endParaRPr>
          </a:p>
          <a:p>
            <a:pPr algn="l">
              <a:buFont typeface="+mj-lt"/>
              <a:buAutoNum type="arabicPeriod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持儲值卡搭乘捷運以全票票價扣款，並於票卡累積搭乘次數及搭乘金額。</a:t>
            </a:r>
          </a:p>
          <a:p>
            <a:pPr algn="l">
              <a:buFont typeface="+mj-lt"/>
              <a:buAutoNum type="arabicPeriod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依每卡每月累計搭乘次數，決定現金回饋比例，並依累計搭乘金額，計算回饋金。</a:t>
            </a:r>
          </a:p>
          <a:p>
            <a:pPr marL="0" indent="0" algn="l">
              <a:buNone/>
            </a:pPr>
            <a:endParaRPr lang="en-US" altLang="zh-TW" sz="18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dirty="0">
              <a:solidFill>
                <a:srgbClr val="333333"/>
              </a:solidFill>
              <a:latin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dirty="0">
              <a:solidFill>
                <a:srgbClr val="333333"/>
              </a:solidFill>
              <a:latin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pPr marL="0" indent="0" algn="l">
              <a:buNone/>
            </a:pPr>
            <a:endParaRPr lang="en-US" altLang="zh-TW" sz="1800" dirty="0">
              <a:solidFill>
                <a:srgbClr val="333333"/>
              </a:solidFill>
              <a:latin typeface="Noto Sans TC" panose="020B0500000000000000" pitchFamily="34" charset="-120"/>
            </a:endParaRPr>
          </a:p>
          <a:p>
            <a:pPr algn="l">
              <a:buFont typeface="+mj-lt"/>
              <a:buAutoNum type="arabicPeriod" startAt="3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當月搭乘捷運首次通過捷運閘門時，回饋金即以自動加值方式，存入同一張票卡之電子錢包。回饋金等同現金，除可用於搭乘捷運，亦可小額消費。</a:t>
            </a:r>
          </a:p>
          <a:p>
            <a:pPr algn="l">
              <a:buFont typeface="+mj-lt"/>
              <a:buAutoNum type="arabicPeriod" startAt="3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每月累積期間：自每月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1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日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0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時至該月最後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1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日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24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時止。</a:t>
            </a:r>
          </a:p>
          <a:p>
            <a:pPr algn="l">
              <a:buFont typeface="+mj-lt"/>
              <a:buAutoNum type="arabicPeriod" startAt="3"/>
            </a:pP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回饋金自動加值有效期間：自當月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1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日零時起，</a:t>
            </a:r>
            <a:r>
              <a:rPr lang="en-US" altLang="zh-TW" sz="1200" b="0" i="0" dirty="0">
                <a:solidFill>
                  <a:srgbClr val="333333"/>
                </a:solidFill>
                <a:effectLst/>
                <a:latin typeface="Helvetica Neue"/>
              </a:rPr>
              <a:t>1</a:t>
            </a:r>
            <a:r>
              <a:rPr lang="zh-TW" altLang="en-US" sz="1200" b="0" i="0" dirty="0">
                <a:solidFill>
                  <a:srgbClr val="333333"/>
                </a:solidFill>
                <a:effectLst/>
                <a:latin typeface="Helvetica Neue"/>
              </a:rPr>
              <a:t>年內有效。於有效期間內，首次通過捷運閘門即自動加值，超過有效期間均未搭乘捷運，則尚未存入電子錢包之回饋金，將於到期日之翌日零時起失效歸零。</a:t>
            </a:r>
          </a:p>
          <a:p>
            <a:pPr marL="0" indent="0" algn="l">
              <a:buNone/>
            </a:pPr>
            <a:endParaRPr lang="zh-TW" altLang="en-US" sz="18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</a:rPr>
              <a:t>j105-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常客優惠方案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7657591" y="330478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7657590" y="1045131"/>
            <a:ext cx="400100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小明是每天持悠遊卡普通卡（全票票價）使用臺北捷運通勤的乘客，他很好奇他每個月的常客優惠回饋金有多少。</a:t>
            </a:r>
          </a:p>
          <a:p>
            <a:endParaRPr lang="zh-TW" altLang="en-US" sz="20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請寫出一支程式幫他計算每個月的常客優惠回饋金。</a:t>
            </a:r>
          </a:p>
          <a:p>
            <a:endParaRPr lang="zh-TW" altLang="en-US" sz="2000" b="0" i="0" dirty="0">
              <a:solidFill>
                <a:srgbClr val="333333"/>
              </a:solidFill>
              <a:effectLst/>
              <a:latin typeface="Noto Sans TC" panose="020B0500000000000000" pitchFamily="34" charset="-120"/>
              <a:ea typeface="Noto Sans TC" panose="020B0500000000000000" pitchFamily="34" charset="-120"/>
            </a:endParaRPr>
          </a:p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輸入資料共一行，包含兩個整數並使用空格分開，分別為該月搭乘次數及前月累計搭乘金額。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7657591" y="4628926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7659880" y="5370371"/>
            <a:ext cx="341696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請依照上文的資訊來計算該月的回饋金，並將其輸出（四捨五入至整數位）。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6114566" y="2682595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6114566" y="3359927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22 1080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4AB8FDC-841C-0160-47F9-646B70B647F2}"/>
              </a:ext>
            </a:extLst>
          </p:cNvPr>
          <p:cNvSpPr txBox="1"/>
          <p:nvPr/>
        </p:nvSpPr>
        <p:spPr>
          <a:xfrm>
            <a:off x="6314975" y="6541044"/>
            <a:ext cx="66791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出自：</a:t>
            </a:r>
            <a:r>
              <a:rPr lang="en-US" altLang="zh-TW" sz="1600" dirty="0">
                <a:latin typeface="Noto Sans TC" panose="020B0500000000000000" pitchFamily="34" charset="-120"/>
                <a:ea typeface="Noto Sans TC" panose="020B0500000000000000" pitchFamily="34" charset="-120"/>
                <a:hlinkClick r:id="rId2"/>
              </a:rPr>
              <a:t>https://zerojudge.tw/ShowProblem?problemid=j105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0CCA564-0F3F-021F-263E-D41B701639F6}"/>
              </a:ext>
            </a:extLst>
          </p:cNvPr>
          <p:cNvSpPr txBox="1"/>
          <p:nvPr/>
        </p:nvSpPr>
        <p:spPr>
          <a:xfrm>
            <a:off x="6114566" y="4480566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162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FD002446-FB4C-1633-0C7E-75CCBFFF1FA4}"/>
              </a:ext>
            </a:extLst>
          </p:cNvPr>
          <p:cNvGraphicFramePr>
            <a:graphicFrameLocks noGrp="1"/>
          </p:cNvGraphicFramePr>
          <p:nvPr/>
        </p:nvGraphicFramePr>
        <p:xfrm>
          <a:off x="1655695" y="2715326"/>
          <a:ext cx="3843405" cy="200331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04392">
                  <a:extLst>
                    <a:ext uri="{9D8B030D-6E8A-4147-A177-3AD203B41FA5}">
                      <a16:colId xmlns:a16="http://schemas.microsoft.com/office/drawing/2014/main" val="3573957765"/>
                    </a:ext>
                  </a:extLst>
                </a:gridCol>
                <a:gridCol w="2339013">
                  <a:extLst>
                    <a:ext uri="{9D8B030D-6E8A-4147-A177-3AD203B41FA5}">
                      <a16:colId xmlns:a16="http://schemas.microsoft.com/office/drawing/2014/main" val="2403365638"/>
                    </a:ext>
                  </a:extLst>
                </a:gridCol>
              </a:tblGrid>
              <a:tr h="593022">
                <a:tc gridSpan="2">
                  <a:txBody>
                    <a:bodyPr/>
                    <a:lstStyle/>
                    <a:p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當月回饋金＝前月累計搭乘金額</a:t>
                      </a:r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×</a:t>
                      </a:r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現金回饋比例</a:t>
                      </a:r>
                      <a:b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</a:br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（尾數不滿</a:t>
                      </a:r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1</a:t>
                      </a:r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元者，按四捨五入計算）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 marL="90653" marR="90653" marT="45326" marB="45326"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9003722"/>
                  </a:ext>
                </a:extLst>
              </a:tr>
              <a:tr h="343492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前月累計搭乘次數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現金回饋比例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0937713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11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～</a:t>
                      </a:r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20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10%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9662634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21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～</a:t>
                      </a:r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30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15%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8763682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31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～</a:t>
                      </a:r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40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20%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28466757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41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～</a:t>
                      </a:r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50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25%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70203266"/>
                  </a:ext>
                </a:extLst>
              </a:tr>
              <a:tr h="171746">
                <a:tc>
                  <a:txBody>
                    <a:bodyPr/>
                    <a:lstStyle/>
                    <a:p>
                      <a:r>
                        <a:rPr lang="en-US" altLang="zh-TW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51</a:t>
                      </a:r>
                      <a:r>
                        <a:rPr lang="zh-TW" altLang="en-US" sz="140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次以上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400" dirty="0">
                          <a:effectLst/>
                          <a:latin typeface="Noto Sans TC" panose="020B0500000000000000" pitchFamily="34" charset="-120"/>
                          <a:ea typeface="Noto Sans TC" panose="020B0500000000000000" pitchFamily="34" charset="-120"/>
                        </a:rPr>
                        <a:t>30%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24601671"/>
                  </a:ext>
                </a:extLst>
              </a:tr>
            </a:tbl>
          </a:graphicData>
        </a:graphic>
      </p:graphicFrame>
      <p:pic>
        <p:nvPicPr>
          <p:cNvPr id="1031" name="Picture 7" descr="回饋金自動加值有效期間：自當月1日零時起，1年內有效。">
            <a:extLst>
              <a:ext uri="{FF2B5EF4-FFF2-40B4-BE49-F238E27FC236}">
                <a16:creationId xmlns:a16="http://schemas.microsoft.com/office/drawing/2014/main" id="{0CF50690-6852-0AF1-F41F-CA4CEEEAA2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777" y="6098280"/>
            <a:ext cx="3488540" cy="61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27AD4B26-274E-DBAD-1F2E-B7C932574985}"/>
              </a:ext>
            </a:extLst>
          </p:cNvPr>
          <p:cNvSpPr/>
          <p:nvPr/>
        </p:nvSpPr>
        <p:spPr>
          <a:xfrm>
            <a:off x="6114566" y="3802637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77565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4E3030E7-69AE-7972-3581-457F789E8952}"/>
              </a:ext>
            </a:extLst>
          </p:cNvPr>
          <p:cNvSpPr/>
          <p:nvPr/>
        </p:nvSpPr>
        <p:spPr>
          <a:xfrm>
            <a:off x="-1943100" y="476005"/>
            <a:ext cx="792298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97" y="1825624"/>
            <a:ext cx="5087757" cy="5032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18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</a:t>
            </a:r>
            <a:r>
              <a:rPr lang="en-US" altLang="zh-TW" sz="1800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cmath</a:t>
            </a:r>
            <a:r>
              <a:rPr lang="en-US" altLang="zh-TW" sz="18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float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cashback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</a:rPr>
              <a:t>j105-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常客優惠方案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1051AC0-C410-BB6D-FE3F-240A930EE697}"/>
              </a:ext>
            </a:extLst>
          </p:cNvPr>
          <p:cNvSpPr txBox="1"/>
          <p:nvPr/>
        </p:nvSpPr>
        <p:spPr>
          <a:xfrm>
            <a:off x="5578475" y="1690688"/>
            <a:ext cx="732155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0.15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en-US" altLang="zh-TW" sz="1800" kern="0" dirty="0">
              <a:solidFill>
                <a:srgbClr val="000000"/>
              </a:solidFill>
              <a:effectLst/>
              <a:latin typeface="Consolas" panose="020B0609020204030204" pitchFamily="49" charset="0"/>
              <a:ea typeface="新細明體" panose="02020500000000000000" pitchFamily="18" charset="-12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31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0.2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41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22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0.25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23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24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cnt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&gt;=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51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){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25          cashback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money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0.3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26    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27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28      </a:t>
            </a:r>
            <a:r>
              <a:rPr lang="en-US" altLang="zh-TW" sz="18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18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round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cashback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29  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      </a:t>
            </a:r>
            <a:r>
              <a:rPr lang="en-US" altLang="zh-TW" sz="18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18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31  </a:t>
            </a:r>
            <a:r>
              <a:rPr lang="en-US" altLang="zh-TW" sz="18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DC4C912E-81EF-C898-EAEC-263C631192F7}"/>
              </a:ext>
            </a:extLst>
          </p:cNvPr>
          <p:cNvSpPr/>
          <p:nvPr/>
        </p:nvSpPr>
        <p:spPr>
          <a:xfrm>
            <a:off x="1885636" y="6269010"/>
            <a:ext cx="2989984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11 &lt;= 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&lt;= 20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7E6D103D-F871-E6A5-D308-BECF36790CE7}"/>
              </a:ext>
            </a:extLst>
          </p:cNvPr>
          <p:cNvSpPr/>
          <p:nvPr/>
        </p:nvSpPr>
        <p:spPr>
          <a:xfrm>
            <a:off x="2298275" y="3645962"/>
            <a:ext cx="298998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宣告該月搭乘次數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、前月累計搭乘金額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money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DEA801B3-0704-E42A-CD91-44AA96B8E290}"/>
              </a:ext>
            </a:extLst>
          </p:cNvPr>
          <p:cNvSpPr/>
          <p:nvPr/>
        </p:nvSpPr>
        <p:spPr>
          <a:xfrm>
            <a:off x="2584136" y="4829858"/>
            <a:ext cx="270412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宣告回饋金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cashback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矩形: 圓角 16">
            <a:extLst>
              <a:ext uri="{FF2B5EF4-FFF2-40B4-BE49-F238E27FC236}">
                <a16:creationId xmlns:a16="http://schemas.microsoft.com/office/drawing/2014/main" id="{C3F39F36-4A5A-F49C-65C2-457841F1AAC8}"/>
              </a:ext>
            </a:extLst>
          </p:cNvPr>
          <p:cNvSpPr/>
          <p:nvPr/>
        </p:nvSpPr>
        <p:spPr>
          <a:xfrm>
            <a:off x="7744258" y="1244704"/>
            <a:ext cx="2989984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21 &lt;= 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&lt;= 30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A8F47793-1C1A-742C-1137-B415233169FF}"/>
              </a:ext>
            </a:extLst>
          </p:cNvPr>
          <p:cNvSpPr/>
          <p:nvPr/>
        </p:nvSpPr>
        <p:spPr>
          <a:xfrm>
            <a:off x="8863419" y="2251179"/>
            <a:ext cx="2989984" cy="3190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31 &lt;= </a:t>
            </a:r>
            <a:r>
              <a:rPr lang="en-US" altLang="zh-TW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&lt;= 40</a:t>
            </a:r>
            <a:endParaRPr lang="zh-TW" altLang="en-US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9" name="矩形: 圓角 18">
            <a:extLst>
              <a:ext uri="{FF2B5EF4-FFF2-40B4-BE49-F238E27FC236}">
                <a16:creationId xmlns:a16="http://schemas.microsoft.com/office/drawing/2014/main" id="{496184F5-ACA8-F28B-64C7-32A2F9D7CC47}"/>
              </a:ext>
            </a:extLst>
          </p:cNvPr>
          <p:cNvSpPr/>
          <p:nvPr/>
        </p:nvSpPr>
        <p:spPr>
          <a:xfrm>
            <a:off x="8863419" y="3107635"/>
            <a:ext cx="2989984" cy="3190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41 &lt;= </a:t>
            </a:r>
            <a:r>
              <a:rPr lang="en-US" altLang="zh-TW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&lt;= 50</a:t>
            </a:r>
            <a:endParaRPr lang="zh-TW" altLang="en-US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矩形: 圓角 19">
            <a:extLst>
              <a:ext uri="{FF2B5EF4-FFF2-40B4-BE49-F238E27FC236}">
                <a16:creationId xmlns:a16="http://schemas.microsoft.com/office/drawing/2014/main" id="{258B404B-2AAD-EB84-C5BB-1E06C6E06D17}"/>
              </a:ext>
            </a:extLst>
          </p:cNvPr>
          <p:cNvSpPr/>
          <p:nvPr/>
        </p:nvSpPr>
        <p:spPr>
          <a:xfrm>
            <a:off x="8050619" y="3906591"/>
            <a:ext cx="1977915" cy="319088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cnt</a:t>
            </a:r>
            <a:r>
              <a:rPr lang="en-US" altLang="zh-TW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&gt;= 51</a:t>
            </a:r>
            <a:endParaRPr lang="zh-TW" altLang="en-US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2" name="矩形: 圓角 21">
            <a:extLst>
              <a:ext uri="{FF2B5EF4-FFF2-40B4-BE49-F238E27FC236}">
                <a16:creationId xmlns:a16="http://schemas.microsoft.com/office/drawing/2014/main" id="{26872F65-7E33-B1D4-7BB7-6C3CE7341641}"/>
              </a:ext>
            </a:extLst>
          </p:cNvPr>
          <p:cNvSpPr/>
          <p:nvPr/>
        </p:nvSpPr>
        <p:spPr>
          <a:xfrm>
            <a:off x="8050619" y="5621084"/>
            <a:ext cx="3424986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輸出四捨五入後的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cashback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1065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4348C04D-771B-E652-2AF6-3297437B9DEF}"/>
              </a:ext>
            </a:extLst>
          </p:cNvPr>
          <p:cNvSpPr/>
          <p:nvPr/>
        </p:nvSpPr>
        <p:spPr>
          <a:xfrm>
            <a:off x="-1943100" y="476005"/>
            <a:ext cx="73914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4"/>
            <a:ext cx="7023101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板橋高中規定同學必須在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7:30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以前到校早自習，最後一堂課則在 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17:00 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下課。給你現在的時間，請判斷現在是不是必須在學校的時間。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</a:rPr>
              <a:t>d066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-</a:t>
            </a:r>
            <a:r>
              <a:rPr lang="zh-TW" altLang="en-US" dirty="0">
                <a:latin typeface="Noto Sans TC" panose="020B0500000000000000" pitchFamily="34" charset="-120"/>
              </a:rPr>
              <a:t>上學去吧！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38199" y="3132952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838198" y="3847605"/>
            <a:ext cx="67945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輸入只有一行，其中含有兩個由空隔開的整數 </a:t>
            </a:r>
            <a:r>
              <a:rPr lang="en-US" altLang="zh-TW" sz="2400" dirty="0" err="1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hh</a:t>
            </a:r>
            <a:r>
              <a:rPr lang="en-US" altLang="zh-TW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及 </a:t>
            </a:r>
            <a:r>
              <a:rPr lang="en-US" altLang="zh-TW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mm</a:t>
            </a:r>
            <a:r>
              <a:rPr lang="zh-TW" altLang="en-US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，</a:t>
            </a:r>
            <a:r>
              <a:rPr lang="en-US" altLang="zh-TW" sz="2400" dirty="0" err="1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hh:mm</a:t>
            </a:r>
            <a:r>
              <a:rPr lang="en-US" altLang="zh-TW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則代表現在的時間 </a:t>
            </a:r>
            <a:r>
              <a:rPr lang="en-US" altLang="zh-TW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(24</a:t>
            </a:r>
            <a:r>
              <a:rPr lang="zh-TW" altLang="en-US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小時制</a:t>
            </a:r>
            <a:r>
              <a:rPr lang="en-US" altLang="zh-TW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)</a:t>
            </a:r>
            <a:r>
              <a:rPr lang="zh-TW" altLang="en-US" sz="24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。</a:t>
            </a:r>
            <a:endParaRPr lang="zh-TW" altLang="en-US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838198" y="4916674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840487" y="5661878"/>
            <a:ext cx="6676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如果現在是上學時間，請輸出「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At School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」，否則請輸出「</a:t>
            </a:r>
            <a:r>
              <a:rPr lang="en-US" altLang="zh-TW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Off School</a:t>
            </a:r>
            <a:r>
              <a:rPr lang="zh-TW" altLang="en-US" sz="24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」</a:t>
            </a:r>
            <a:endParaRPr lang="zh-TW" altLang="en-US" sz="24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8087745" y="272696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8087745" y="340429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17 00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849168" y="272696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849168" y="3404298"/>
            <a:ext cx="1745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>
                <a:solidFill>
                  <a:srgbClr val="333333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Off School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46864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字方塊 9">
            <a:extLst>
              <a:ext uri="{FF2B5EF4-FFF2-40B4-BE49-F238E27FC236}">
                <a16:creationId xmlns:a16="http://schemas.microsoft.com/office/drawing/2014/main" id="{209C980C-FEDB-1886-D2D9-7928F1C7994B}"/>
              </a:ext>
            </a:extLst>
          </p:cNvPr>
          <p:cNvSpPr txBox="1"/>
          <p:nvPr/>
        </p:nvSpPr>
        <p:spPr>
          <a:xfrm>
            <a:off x="5819500" y="1857477"/>
            <a:ext cx="1070409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"Off School"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AEC28BC0-D3D6-8FB2-ACC5-D236CF6DEFD9}"/>
              </a:ext>
            </a:extLst>
          </p:cNvPr>
          <p:cNvSpPr/>
          <p:nvPr/>
        </p:nvSpPr>
        <p:spPr>
          <a:xfrm>
            <a:off x="-1943100" y="476005"/>
            <a:ext cx="73914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747" y="1714573"/>
            <a:ext cx="12382500" cy="585115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sz="24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4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4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hh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mm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hh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mm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</a:t>
            </a: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</a:t>
            </a:r>
            <a:r>
              <a:rPr lang="en-US" altLang="zh-TW" sz="24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((</a:t>
            </a:r>
            <a:r>
              <a:rPr lang="en-US" altLang="zh-TW" sz="24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hh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7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mm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30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 || (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8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hh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400" kern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hh</a:t>
            </a: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4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)){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    </a:t>
            </a:r>
            <a:r>
              <a:rPr lang="en-US" altLang="zh-TW" sz="24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4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400" kern="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"At School"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</a:t>
            </a:r>
            <a:r>
              <a:rPr lang="en-US" altLang="zh-TW" sz="24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4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4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</a:rPr>
              <a:t>d066</a:t>
            </a:r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-</a:t>
            </a:r>
            <a:r>
              <a:rPr lang="zh-TW" altLang="en-US" dirty="0">
                <a:latin typeface="Noto Sans TC" panose="020B0500000000000000" pitchFamily="34" charset="-120"/>
              </a:rPr>
              <a:t>上學去吧！</a:t>
            </a:r>
            <a:endParaRPr lang="zh-TW" altLang="en-US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76E8CB56-37D4-4138-E0A2-C4688975A12E}"/>
              </a:ext>
            </a:extLst>
          </p:cNvPr>
          <p:cNvSpPr/>
          <p:nvPr/>
        </p:nvSpPr>
        <p:spPr>
          <a:xfrm>
            <a:off x="3639666" y="2955532"/>
            <a:ext cx="1464408" cy="1566939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宣告整數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hh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, mm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，用於紀錄時和分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27E6B885-9BD1-0057-0A69-37BFDF049254}"/>
              </a:ext>
            </a:extLst>
          </p:cNvPr>
          <p:cNvSpPr/>
          <p:nvPr/>
        </p:nvSpPr>
        <p:spPr>
          <a:xfrm>
            <a:off x="4499754" y="4522471"/>
            <a:ext cx="2180446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讀入整數</a:t>
            </a:r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hh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, mm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8B6C943-1F83-335B-1F86-1A1D5225EDC3}"/>
              </a:ext>
            </a:extLst>
          </p:cNvPr>
          <p:cNvSpPr/>
          <p:nvPr/>
        </p:nvSpPr>
        <p:spPr>
          <a:xfrm>
            <a:off x="9266570" y="3610552"/>
            <a:ext cx="1792252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 err="1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i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除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於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99639677-2867-41BE-E8BE-8E0C22701928}"/>
              </a:ext>
            </a:extLst>
          </p:cNvPr>
          <p:cNvSpPr/>
          <p:nvPr/>
        </p:nvSpPr>
        <p:spPr>
          <a:xfrm>
            <a:off x="9480001" y="1714573"/>
            <a:ext cx="2391825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”Off School”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56796FD9-ED82-F4C6-7A5D-7319E18AD956}"/>
              </a:ext>
            </a:extLst>
          </p:cNvPr>
          <p:cNvSpPr/>
          <p:nvPr/>
        </p:nvSpPr>
        <p:spPr>
          <a:xfrm>
            <a:off x="5819500" y="5882015"/>
            <a:ext cx="2368431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”At School”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FAF3D5F3-40A1-2A40-9649-80467EF78E8C}"/>
              </a:ext>
            </a:extLst>
          </p:cNvPr>
          <p:cNvSpPr/>
          <p:nvPr/>
        </p:nvSpPr>
        <p:spPr>
          <a:xfrm>
            <a:off x="3035300" y="5075202"/>
            <a:ext cx="2413000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時間是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07: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大於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30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BE2EE633-D8B6-635E-304F-CADCD743AA25}"/>
              </a:ext>
            </a:extLst>
          </p:cNvPr>
          <p:cNvSpPr/>
          <p:nvPr/>
        </p:nvSpPr>
        <p:spPr>
          <a:xfrm>
            <a:off x="7000542" y="5050583"/>
            <a:ext cx="3050226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時間是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08:00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~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16:59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8817CC34-80EA-8C1B-F080-EC3B576E0290}"/>
              </a:ext>
            </a:extLst>
          </p:cNvPr>
          <p:cNvSpPr/>
          <p:nvPr/>
        </p:nvSpPr>
        <p:spPr>
          <a:xfrm>
            <a:off x="6040410" y="5040159"/>
            <a:ext cx="472126" cy="438450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或</a:t>
            </a:r>
          </a:p>
        </p:txBody>
      </p:sp>
    </p:spTree>
    <p:extLst>
      <p:ext uri="{BB962C8B-B14F-4D97-AF65-F5344CB8AC3E}">
        <p14:creationId xmlns:p14="http://schemas.microsoft.com/office/powerpoint/2010/main" val="23177825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: 圓角 15">
            <a:extLst>
              <a:ext uri="{FF2B5EF4-FFF2-40B4-BE49-F238E27FC236}">
                <a16:creationId xmlns:a16="http://schemas.microsoft.com/office/drawing/2014/main" id="{2901E195-D8B6-E7F3-47D1-F9ECFBA7120A}"/>
              </a:ext>
            </a:extLst>
          </p:cNvPr>
          <p:cNvSpPr/>
          <p:nvPr/>
        </p:nvSpPr>
        <p:spPr>
          <a:xfrm>
            <a:off x="-1943100" y="476005"/>
            <a:ext cx="87884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6679132" cy="503237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zh-TW" sz="18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sagit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是一位高中電腦老師，這學期正在教學生寫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C++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程式。他的評分標準是依照每一位學生在 </a:t>
            </a:r>
            <a:r>
              <a:rPr lang="en-US" altLang="zh-TW" sz="18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ZeroJudge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系統上解出的題數，去計算出對應的得分。為了不讓分數落差太大，因此他並不是採取每一題固定得分的方式，而是隨著題數增加而調整每題的得分。規則如下：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答對題數在 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0~10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者，每題給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分。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題數在 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11~20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者，從第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11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題開始，每題給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分。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(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前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題還是每題給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)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題數在 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21~40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者，從第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21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題開始，每題給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分。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題數在 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40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以上者，一律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分。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如此一來，只要寫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題，就可以得到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分，寫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20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題，就可以得到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80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分，不過要得到滿分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分，則是要寫到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40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題，所以同學們分數的差距就大大地減少了。 </a:t>
            </a:r>
          </a:p>
          <a:p>
            <a:pPr marL="0" indent="0" algn="l">
              <a:buNone/>
            </a:pP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不過問題來了，雖然學生們因為這樣的計分公式而大大地提升了及格率，但因為 </a:t>
            </a:r>
            <a:r>
              <a:rPr lang="en-US" altLang="zh-TW" sz="18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sagit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有</a:t>
            </a:r>
            <a:r>
              <a:rPr lang="en-US" altLang="zh-TW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600</a:t>
            </a:r>
            <a:r>
              <a:rPr lang="zh-TW" altLang="en-US" sz="18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多位學生，一個一個去計算真的是一件很吃重的工作，所以現在想請你幫他寫個程式解決這個問題。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a053-Sagit's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計分程式</a:t>
            </a: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C1E93521-11F6-01B8-E91E-4FDCC32D9F13}"/>
              </a:ext>
            </a:extLst>
          </p:cNvPr>
          <p:cNvSpPr/>
          <p:nvPr/>
        </p:nvSpPr>
        <p:spPr>
          <a:xfrm>
            <a:off x="8087745" y="852180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輸入說明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71D0B2F-2094-F823-90AE-6D6CDF841118}"/>
              </a:ext>
            </a:extLst>
          </p:cNvPr>
          <p:cNvSpPr txBox="1"/>
          <p:nvPr/>
        </p:nvSpPr>
        <p:spPr>
          <a:xfrm>
            <a:off x="8087745" y="1566833"/>
            <a:ext cx="3558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每組測資只有一個整數 </a:t>
            </a:r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N (0&lt;=N&lt;=100)</a:t>
            </a:r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，代表學生在 </a:t>
            </a:r>
            <a:r>
              <a:rPr lang="en-US" altLang="zh-TW" sz="2000" b="0" i="0" dirty="0" err="1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ZeroJudge</a:t>
            </a:r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 </a:t>
            </a:r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系統上解出的題數。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70A92038-BEAA-DBB6-0480-2CFF4DDB2A40}"/>
              </a:ext>
            </a:extLst>
          </p:cNvPr>
          <p:cNvSpPr/>
          <p:nvPr/>
        </p:nvSpPr>
        <p:spPr>
          <a:xfrm>
            <a:off x="8087745" y="2643653"/>
            <a:ext cx="1710774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輸出說明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B2B0A23-1F64-DC9D-48E1-23690958CEB7}"/>
              </a:ext>
            </a:extLst>
          </p:cNvPr>
          <p:cNvSpPr txBox="1"/>
          <p:nvPr/>
        </p:nvSpPr>
        <p:spPr>
          <a:xfrm>
            <a:off x="8087745" y="3358306"/>
            <a:ext cx="34169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印出該位同學的得分。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B5C85CF7-0DEC-D1D6-5E50-46A30988795D}"/>
              </a:ext>
            </a:extLst>
          </p:cNvPr>
          <p:cNvSpPr/>
          <p:nvPr/>
        </p:nvSpPr>
        <p:spPr>
          <a:xfrm>
            <a:off x="8087745" y="3945307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7FCD190D-BF7F-5A88-C925-AD33B0988911}"/>
              </a:ext>
            </a:extLst>
          </p:cNvPr>
          <p:cNvSpPr txBox="1"/>
          <p:nvPr/>
        </p:nvSpPr>
        <p:spPr>
          <a:xfrm>
            <a:off x="8087745" y="4622639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D0BFAF3F-1EEF-649E-EC68-CA3090BE9FE7}"/>
              </a:ext>
            </a:extLst>
          </p:cNvPr>
          <p:cNvSpPr/>
          <p:nvPr/>
        </p:nvSpPr>
        <p:spPr>
          <a:xfrm>
            <a:off x="9849168" y="3945307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AE705058-1873-CFD1-1033-1CAA63B0FC7B}"/>
              </a:ext>
            </a:extLst>
          </p:cNvPr>
          <p:cNvSpPr txBox="1"/>
          <p:nvPr/>
        </p:nvSpPr>
        <p:spPr>
          <a:xfrm>
            <a:off x="9849168" y="4622639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60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A4AB8FDC-841C-0160-47F9-646B70B647F2}"/>
              </a:ext>
            </a:extLst>
          </p:cNvPr>
          <p:cNvSpPr txBox="1"/>
          <p:nvPr/>
        </p:nvSpPr>
        <p:spPr>
          <a:xfrm>
            <a:off x="6314975" y="6541044"/>
            <a:ext cx="667913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Noto Sans TC" panose="020B0500000000000000" pitchFamily="34" charset="-120"/>
                <a:ea typeface="Noto Sans TC" panose="020B0500000000000000" pitchFamily="34" charset="-120"/>
              </a:rPr>
              <a:t>出自：</a:t>
            </a:r>
            <a:r>
              <a:rPr lang="en-US" altLang="zh-TW" sz="1600" dirty="0">
                <a:latin typeface="Noto Sans TC" panose="020B0500000000000000" pitchFamily="34" charset="-120"/>
                <a:ea typeface="Noto Sans TC" panose="020B0500000000000000" pitchFamily="34" charset="-120"/>
                <a:hlinkClick r:id="rId2"/>
              </a:rPr>
              <a:t>https://zerojudge.tw/ShowProblem?problemid=a053</a:t>
            </a:r>
            <a:endParaRPr lang="zh-TW" altLang="en-US" sz="16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DDD4FBD6-786D-84EA-3280-4440A57536AD}"/>
              </a:ext>
            </a:extLst>
          </p:cNvPr>
          <p:cNvSpPr/>
          <p:nvPr/>
        </p:nvSpPr>
        <p:spPr>
          <a:xfrm>
            <a:off x="8087745" y="506594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範例輸入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E0CCA564-0F3F-021F-263E-D41B701639F6}"/>
              </a:ext>
            </a:extLst>
          </p:cNvPr>
          <p:cNvSpPr txBox="1"/>
          <p:nvPr/>
        </p:nvSpPr>
        <p:spPr>
          <a:xfrm>
            <a:off x="8087745" y="574327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40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018831E7-4AE2-CB9C-758A-F7C07BBA75C0}"/>
              </a:ext>
            </a:extLst>
          </p:cNvPr>
          <p:cNvSpPr/>
          <p:nvPr/>
        </p:nvSpPr>
        <p:spPr>
          <a:xfrm>
            <a:off x="9849168" y="5065946"/>
            <a:ext cx="140276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範例輸出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68707933-D31F-B951-5CC7-D88FB8C403B9}"/>
              </a:ext>
            </a:extLst>
          </p:cNvPr>
          <p:cNvSpPr txBox="1"/>
          <p:nvPr/>
        </p:nvSpPr>
        <p:spPr>
          <a:xfrm>
            <a:off x="9849168" y="5743278"/>
            <a:ext cx="1402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b="0" i="0" dirty="0">
                <a:solidFill>
                  <a:srgbClr val="333333"/>
                </a:solidFill>
                <a:effectLst/>
                <a:latin typeface="Noto Sans TC" panose="020B0500000000000000" pitchFamily="34" charset="-120"/>
                <a:ea typeface="Noto Sans TC" panose="020B0500000000000000" pitchFamily="34" charset="-120"/>
              </a:rPr>
              <a:t>100</a:t>
            </a:r>
            <a:endParaRPr lang="zh-TW" altLang="en-US" sz="2000" dirty="0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74891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圓角 5">
            <a:extLst>
              <a:ext uri="{FF2B5EF4-FFF2-40B4-BE49-F238E27FC236}">
                <a16:creationId xmlns:a16="http://schemas.microsoft.com/office/drawing/2014/main" id="{AA9B7D47-9261-1881-7591-5DFA58A4D8DE}"/>
              </a:ext>
            </a:extLst>
          </p:cNvPr>
          <p:cNvSpPr/>
          <p:nvPr/>
        </p:nvSpPr>
        <p:spPr>
          <a:xfrm>
            <a:off x="-1943100" y="476005"/>
            <a:ext cx="8788400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C6401F2D-3CB5-3E47-36F8-661D4672A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597" y="1825624"/>
            <a:ext cx="5087757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kern="0" dirty="0"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1  </a:t>
            </a:r>
            <a:r>
              <a:rPr lang="en-US" altLang="zh-TW" sz="2000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#include &lt;iostream&gt;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2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using namespace 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std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3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4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main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(){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5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int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,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6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7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cin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&gt;&gt;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8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9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         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Noto Sans TC" panose="020B0500000000000000" pitchFamily="34" charset="-120"/>
                <a:ea typeface="Noto Sans TC" panose="020B0500000000000000" pitchFamily="34" charset="-120"/>
              </a:rPr>
              <a:t>a053-Sagit's </a:t>
            </a:r>
            <a:r>
              <a:rPr lang="zh-TW" altLang="en-US" dirty="0">
                <a:latin typeface="Noto Sans TC" panose="020B0500000000000000" pitchFamily="34" charset="-120"/>
                <a:ea typeface="Noto Sans TC" panose="020B0500000000000000" pitchFamily="34" charset="-120"/>
              </a:rPr>
              <a:t>計分程式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859E5F26-C72B-115D-49AD-A91BA7E41D67}"/>
              </a:ext>
            </a:extLst>
          </p:cNvPr>
          <p:cNvSpPr txBox="1">
            <a:spLocks/>
          </p:cNvSpPr>
          <p:nvPr/>
        </p:nvSpPr>
        <p:spPr>
          <a:xfrm>
            <a:off x="4773098" y="1803977"/>
            <a:ext cx="8787867" cy="5032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11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12          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(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 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13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 if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(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&amp;&amp;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40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14          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6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+ (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N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-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) *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15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else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16          point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=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100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17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18      </a:t>
            </a:r>
            <a:r>
              <a:rPr lang="en-US" altLang="zh-TW" sz="2000" b="1" kern="0" dirty="0" err="1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cout</a:t>
            </a:r>
            <a:r>
              <a:rPr lang="en-US" altLang="zh-TW" sz="2000" b="1" kern="0" dirty="0">
                <a:solidFill>
                  <a:srgbClr val="00A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&lt;&lt; </a:t>
            </a: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point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19  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20      </a:t>
            </a:r>
            <a:r>
              <a:rPr lang="en-US" altLang="zh-TW" sz="2000" b="1" kern="0" dirty="0">
                <a:solidFill>
                  <a:srgbClr val="0000A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return </a:t>
            </a:r>
            <a:r>
              <a:rPr lang="en-US" altLang="zh-TW" sz="2000" kern="0" dirty="0">
                <a:solidFill>
                  <a:srgbClr val="F000F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0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;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  <a:p>
            <a:pPr marL="0" indent="0">
              <a:buNone/>
            </a:pPr>
            <a:r>
              <a:rPr lang="en-US" altLang="zh-TW" sz="20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21  </a:t>
            </a:r>
            <a:r>
              <a:rPr lang="en-US" altLang="zh-TW" sz="2000" kern="0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新細明體" panose="02020500000000000000" pitchFamily="18" charset="-120"/>
                <a:cs typeface="Consolas" panose="020B0609020204030204" pitchFamily="49" charset="0"/>
              </a:rPr>
              <a:t>}</a:t>
            </a:r>
            <a:endParaRPr lang="zh-TW" altLang="zh-TW" sz="20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Mangal" panose="02040503050203030202" pitchFamily="18" charset="0"/>
            </a:endParaRP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E41582D9-AA74-A24F-6B06-AB958E4C5DD9}"/>
              </a:ext>
            </a:extLst>
          </p:cNvPr>
          <p:cNvSpPr/>
          <p:nvPr/>
        </p:nvSpPr>
        <p:spPr>
          <a:xfrm>
            <a:off x="2607413" y="2849283"/>
            <a:ext cx="2165685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宣告答對題數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</a:t>
            </a:r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、總分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point = 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7DDAC466-A5BC-E892-1D41-8469636B7CED}"/>
              </a:ext>
            </a:extLst>
          </p:cNvPr>
          <p:cNvSpPr/>
          <p:nvPr/>
        </p:nvSpPr>
        <p:spPr>
          <a:xfrm>
            <a:off x="1885636" y="4587595"/>
            <a:ext cx="270412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0 &lt;= N &lt;= 10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981F0793-D408-03C6-D1CE-CC509D8F5C7A}"/>
              </a:ext>
            </a:extLst>
          </p:cNvPr>
          <p:cNvSpPr/>
          <p:nvPr/>
        </p:nvSpPr>
        <p:spPr>
          <a:xfrm>
            <a:off x="2837388" y="3872942"/>
            <a:ext cx="1935710" cy="5797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輸入答對題數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N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4" name="矩形: 圓角 3">
            <a:extLst>
              <a:ext uri="{FF2B5EF4-FFF2-40B4-BE49-F238E27FC236}">
                <a16:creationId xmlns:a16="http://schemas.microsoft.com/office/drawing/2014/main" id="{11DB9D47-1830-9B94-8A96-7D3CCA74554F}"/>
              </a:ext>
            </a:extLst>
          </p:cNvPr>
          <p:cNvSpPr/>
          <p:nvPr/>
        </p:nvSpPr>
        <p:spPr>
          <a:xfrm>
            <a:off x="7841439" y="1310577"/>
            <a:ext cx="2704123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20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11 &lt;= N &lt;= 20</a:t>
            </a:r>
            <a:endParaRPr lang="zh-TW" altLang="en-US" sz="20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97CE9577-74F1-963A-91E0-4B5344582896}"/>
              </a:ext>
            </a:extLst>
          </p:cNvPr>
          <p:cNvSpPr/>
          <p:nvPr/>
        </p:nvSpPr>
        <p:spPr>
          <a:xfrm>
            <a:off x="9908980" y="2553811"/>
            <a:ext cx="2199600" cy="44598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sz="16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如果 </a:t>
            </a:r>
            <a:r>
              <a:rPr lang="en-US" altLang="zh-TW" sz="16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21 &lt;= N &lt;= 40</a:t>
            </a:r>
            <a:endParaRPr lang="zh-TW" altLang="en-US" sz="1600" dirty="0">
              <a:solidFill>
                <a:schemeClr val="bg1"/>
              </a:solidFill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93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圓角 2">
            <a:extLst>
              <a:ext uri="{FF2B5EF4-FFF2-40B4-BE49-F238E27FC236}">
                <a16:creationId xmlns:a16="http://schemas.microsoft.com/office/drawing/2014/main" id="{C5A0ACAE-39EF-BA9A-F383-96CA2A1201EA}"/>
              </a:ext>
            </a:extLst>
          </p:cNvPr>
          <p:cNvSpPr/>
          <p:nvPr/>
        </p:nvSpPr>
        <p:spPr>
          <a:xfrm>
            <a:off x="-1943099" y="476005"/>
            <a:ext cx="6038426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CABDABE-72FF-D298-A336-6701400B2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Consolas" panose="020B0609020204030204" pitchFamily="49" charset="0"/>
                <a:ea typeface="Noto Sans TC" panose="020B0500000000000000" pitchFamily="34" charset="-120"/>
              </a:rPr>
              <a:t>比較運算子</a:t>
            </a: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CCFB260-FCB8-0C7D-DEDD-324D180AD25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4327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10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,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3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&gt;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&gt;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大於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-&gt;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小於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&gt;=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&gt;=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大於或等於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&lt;=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小於或等於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false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==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等於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X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!=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en-US" altLang="zh-TW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y -&gt; </a:t>
            </a:r>
            <a:r>
              <a:rPr lang="en-US" altLang="zh-TW" sz="3600" b="1" dirty="0">
                <a:solidFill>
                  <a:srgbClr val="0000FF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true</a:t>
            </a:r>
            <a:r>
              <a:rPr lang="zh-TW" altLang="en-US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     </a:t>
            </a:r>
            <a:r>
              <a:rPr lang="en-US" altLang="zh-TW" sz="36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!=</a:t>
            </a:r>
            <a:r>
              <a:rPr lang="en-US" altLang="zh-TW" sz="3600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 </a:t>
            </a:r>
            <a:r>
              <a:rPr lang="zh-TW" altLang="en-US" sz="3600" dirty="0">
                <a:latin typeface="Consolas" panose="020B0609020204030204" pitchFamily="49" charset="0"/>
                <a:ea typeface="Noto Sans TC" panose="020B0500000000000000" pitchFamily="34" charset="-120"/>
              </a:rPr>
              <a:t>不等於</a:t>
            </a:r>
            <a:endParaRPr lang="en-US" altLang="zh-TW" sz="3600" dirty="0">
              <a:latin typeface="Consolas" panose="020B0609020204030204" pitchFamily="49" charset="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66663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圓角 8">
            <a:extLst>
              <a:ext uri="{FF2B5EF4-FFF2-40B4-BE49-F238E27FC236}">
                <a16:creationId xmlns:a16="http://schemas.microsoft.com/office/drawing/2014/main" id="{EA66A108-6D91-7ED0-768C-69C316C36307}"/>
              </a:ext>
            </a:extLst>
          </p:cNvPr>
          <p:cNvSpPr/>
          <p:nvPr/>
        </p:nvSpPr>
        <p:spPr>
          <a:xfrm>
            <a:off x="-1943099" y="476005"/>
            <a:ext cx="53085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抉擇問題：</a:t>
            </a:r>
            <a:endParaRPr lang="en-US" altLang="zh-TW" sz="4000" dirty="0"/>
          </a:p>
          <a:p>
            <a:pPr marL="0" indent="0">
              <a:buNone/>
            </a:pPr>
            <a:r>
              <a:rPr lang="zh-TW" altLang="en-US" sz="3600" dirty="0"/>
              <a:t> 如果</a:t>
            </a:r>
            <a:r>
              <a:rPr lang="zh-TW" altLang="en-US" sz="3600" dirty="0">
                <a:solidFill>
                  <a:srgbClr val="0000FF"/>
                </a:solidFill>
              </a:rPr>
              <a:t>今天下雨</a:t>
            </a:r>
            <a:r>
              <a:rPr lang="zh-TW" altLang="en-US" sz="3600" dirty="0"/>
              <a:t>，</a:t>
            </a:r>
            <a:r>
              <a:rPr lang="zh-TW" altLang="en-US" sz="3600" dirty="0">
                <a:solidFill>
                  <a:srgbClr val="0000FF"/>
                </a:solidFill>
              </a:rPr>
              <a:t>我要帶雨傘出門</a:t>
            </a:r>
            <a:r>
              <a:rPr lang="zh-TW" altLang="en-US" sz="3600" dirty="0"/>
              <a:t>。</a:t>
            </a:r>
            <a:endParaRPr lang="en-US" altLang="zh-TW" sz="3600" dirty="0"/>
          </a:p>
          <a:p>
            <a:pPr marL="0" indent="0">
              <a:buNone/>
            </a:pPr>
            <a:endParaRPr lang="en-US" altLang="zh-TW" sz="3600" dirty="0"/>
          </a:p>
          <a:p>
            <a:pPr marL="0" indent="0">
              <a:buNone/>
            </a:pPr>
            <a:endParaRPr lang="en-US" altLang="zh-TW" sz="3600" dirty="0"/>
          </a:p>
          <a:p>
            <a:pPr marL="0" indent="0">
              <a:buNone/>
            </a:pPr>
            <a:r>
              <a:rPr lang="zh-TW" altLang="en-US" sz="3600" dirty="0"/>
              <a:t> 如果</a:t>
            </a:r>
            <a:r>
              <a:rPr lang="zh-TW" altLang="en-US" sz="3600" dirty="0">
                <a:solidFill>
                  <a:srgbClr val="0000FF"/>
                </a:solidFill>
              </a:rPr>
              <a:t>成績低於</a:t>
            </a:r>
            <a:r>
              <a:rPr lang="en-US" altLang="zh-TW" sz="3600" dirty="0">
                <a:solidFill>
                  <a:srgbClr val="0000FF"/>
                </a:solidFill>
              </a:rPr>
              <a:t>60</a:t>
            </a:r>
            <a:r>
              <a:rPr lang="zh-TW" altLang="en-US" sz="3600" dirty="0">
                <a:solidFill>
                  <a:srgbClr val="0000FF"/>
                </a:solidFill>
              </a:rPr>
              <a:t>分</a:t>
            </a:r>
            <a:r>
              <a:rPr lang="zh-TW" altLang="en-US" sz="3600" dirty="0"/>
              <a:t>，</a:t>
            </a:r>
            <a:r>
              <a:rPr lang="zh-TW" altLang="en-US" sz="3600" dirty="0">
                <a:solidFill>
                  <a:srgbClr val="0000FF"/>
                </a:solidFill>
              </a:rPr>
              <a:t>即為不及格</a:t>
            </a:r>
            <a:r>
              <a:rPr lang="zh-TW" altLang="en-US" sz="3600" dirty="0"/>
              <a:t>。</a:t>
            </a:r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81D22565-0FE7-2D08-3804-68F41300BE8C}"/>
              </a:ext>
            </a:extLst>
          </p:cNvPr>
          <p:cNvSpPr/>
          <p:nvPr/>
        </p:nvSpPr>
        <p:spPr>
          <a:xfrm>
            <a:off x="2557992" y="3114577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C84DE254-1499-1CA4-F261-B25F20CA5928}"/>
              </a:ext>
            </a:extLst>
          </p:cNvPr>
          <p:cNvSpPr/>
          <p:nvPr/>
        </p:nvSpPr>
        <p:spPr>
          <a:xfrm>
            <a:off x="2961852" y="4958617"/>
            <a:ext cx="965313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條件</a:t>
            </a:r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5E16CFF5-10C6-0A6A-4C49-5AC0A5F78533}"/>
              </a:ext>
            </a:extLst>
          </p:cNvPr>
          <p:cNvSpPr/>
          <p:nvPr/>
        </p:nvSpPr>
        <p:spPr>
          <a:xfrm>
            <a:off x="5169006" y="3113374"/>
            <a:ext cx="1853988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597B4203-B7AF-EB46-5E8A-58D554CB9817}"/>
              </a:ext>
            </a:extLst>
          </p:cNvPr>
          <p:cNvSpPr/>
          <p:nvPr/>
        </p:nvSpPr>
        <p:spPr>
          <a:xfrm>
            <a:off x="5603346" y="4958617"/>
            <a:ext cx="1853988" cy="51394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動作</a:t>
            </a:r>
            <a:r>
              <a:rPr lang="en-US" altLang="zh-TW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/</a:t>
            </a:r>
            <a:r>
              <a:rPr lang="zh-TW" altLang="en-US" sz="2800" dirty="0">
                <a:solidFill>
                  <a:schemeClr val="bg1"/>
                </a:solidFill>
                <a:latin typeface="Consolas" panose="020B0609020204030204" pitchFamily="49" charset="0"/>
                <a:ea typeface="Noto Sans TC" panose="020B0500000000000000" pitchFamily="34" charset="-120"/>
              </a:rPr>
              <a:t>敘述</a:t>
            </a:r>
          </a:p>
        </p:txBody>
      </p:sp>
    </p:spTree>
    <p:extLst>
      <p:ext uri="{BB962C8B-B14F-4D97-AF65-F5344CB8AC3E}">
        <p14:creationId xmlns:p14="http://schemas.microsoft.com/office/powerpoint/2010/main" val="729854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圓角 8">
            <a:extLst>
              <a:ext uri="{FF2B5EF4-FFF2-40B4-BE49-F238E27FC236}">
                <a16:creationId xmlns:a16="http://schemas.microsoft.com/office/drawing/2014/main" id="{EA66A108-6D91-7ED0-768C-69C316C36307}"/>
              </a:ext>
            </a:extLst>
          </p:cNvPr>
          <p:cNvSpPr/>
          <p:nvPr/>
        </p:nvSpPr>
        <p:spPr>
          <a:xfrm>
            <a:off x="-1943099" y="476005"/>
            <a:ext cx="53085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在</a:t>
            </a:r>
            <a:r>
              <a:rPr lang="en-US" altLang="zh-TW" sz="4000" dirty="0"/>
              <a:t>C++</a:t>
            </a:r>
            <a:r>
              <a:rPr lang="zh-TW" altLang="en-US" sz="4000" dirty="0"/>
              <a:t>中，可以使用：</a:t>
            </a:r>
            <a:endParaRPr lang="zh-TW" altLang="en-US" sz="36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6C1078F4-F4D8-7770-9F19-8A3EF936B508}"/>
              </a:ext>
            </a:extLst>
          </p:cNvPr>
          <p:cNvSpPr txBox="1">
            <a:spLocks/>
          </p:cNvSpPr>
          <p:nvPr/>
        </p:nvSpPr>
        <p:spPr>
          <a:xfrm>
            <a:off x="1625193" y="3028173"/>
            <a:ext cx="4819318" cy="1946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if</a:t>
            </a:r>
            <a:r>
              <a:rPr lang="en-US" altLang="zh-TW" sz="44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(</a:t>
            </a:r>
            <a:r>
              <a:rPr lang="zh-TW" altLang="en-US" sz="44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條件式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)</a:t>
            </a:r>
          </a:p>
          <a:p>
            <a:pPr marL="0" indent="0">
              <a:buNone/>
              <a:defRPr/>
            </a:pPr>
            <a:r>
              <a:rPr lang="zh-TW" altLang="en-US" sz="44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程式區塊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;</a:t>
            </a:r>
          </a:p>
        </p:txBody>
      </p:sp>
      <p:sp>
        <p:nvSpPr>
          <p:cNvPr id="10" name="流程圖: 決策 9">
            <a:extLst>
              <a:ext uri="{FF2B5EF4-FFF2-40B4-BE49-F238E27FC236}">
                <a16:creationId xmlns:a16="http://schemas.microsoft.com/office/drawing/2014/main" id="{574D3D50-DC30-0585-A267-834C8AC530F3}"/>
              </a:ext>
            </a:extLst>
          </p:cNvPr>
          <p:cNvSpPr/>
          <p:nvPr/>
        </p:nvSpPr>
        <p:spPr>
          <a:xfrm>
            <a:off x="7423484" y="1599994"/>
            <a:ext cx="2430379" cy="1220954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34D10AC1-C0C4-72B3-B3FB-542DEDE5FBA4}"/>
              </a:ext>
            </a:extLst>
          </p:cNvPr>
          <p:cNvCxnSpPr>
            <a:endCxn id="10" idx="0"/>
          </p:cNvCxnSpPr>
          <p:nvPr/>
        </p:nvCxnSpPr>
        <p:spPr>
          <a:xfrm>
            <a:off x="8638674" y="476005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B63120EA-FAB7-A7CF-FEAC-F5A6FD0B5D7E}"/>
              </a:ext>
            </a:extLst>
          </p:cNvPr>
          <p:cNvCxnSpPr>
            <a:cxnSpLocks/>
          </p:cNvCxnSpPr>
          <p:nvPr/>
        </p:nvCxnSpPr>
        <p:spPr>
          <a:xfrm>
            <a:off x="8638674" y="2820948"/>
            <a:ext cx="0" cy="8486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FEB00403-0B43-1868-4E83-8A8AF66377B4}"/>
              </a:ext>
            </a:extLst>
          </p:cNvPr>
          <p:cNvSpPr txBox="1">
            <a:spLocks/>
          </p:cNvSpPr>
          <p:nvPr/>
        </p:nvSpPr>
        <p:spPr>
          <a:xfrm>
            <a:off x="8767678" y="2955885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16" name="流程圖: 程序 15">
            <a:extLst>
              <a:ext uri="{FF2B5EF4-FFF2-40B4-BE49-F238E27FC236}">
                <a16:creationId xmlns:a16="http://schemas.microsoft.com/office/drawing/2014/main" id="{49F205BB-AE66-B922-D322-6F388EFE80BD}"/>
              </a:ext>
            </a:extLst>
          </p:cNvPr>
          <p:cNvSpPr/>
          <p:nvPr/>
        </p:nvSpPr>
        <p:spPr>
          <a:xfrm>
            <a:off x="7542439" y="3680832"/>
            <a:ext cx="2192468" cy="1114212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32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FFBF29A0-9475-A305-0F66-66790399AAD4}"/>
              </a:ext>
            </a:extLst>
          </p:cNvPr>
          <p:cNvCxnSpPr/>
          <p:nvPr/>
        </p:nvCxnSpPr>
        <p:spPr>
          <a:xfrm>
            <a:off x="8638674" y="4795044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B5237691-B148-3B17-23C8-9DBBACEB72BB}"/>
              </a:ext>
            </a:extLst>
          </p:cNvPr>
          <p:cNvCxnSpPr>
            <a:stCxn id="10" idx="3"/>
          </p:cNvCxnSpPr>
          <p:nvPr/>
        </p:nvCxnSpPr>
        <p:spPr>
          <a:xfrm flipH="1">
            <a:off x="8638673" y="2210471"/>
            <a:ext cx="1215190" cy="3146567"/>
          </a:xfrm>
          <a:prstGeom prst="bentConnector4">
            <a:avLst>
              <a:gd name="adj1" fmla="val -67327"/>
              <a:gd name="adj2" fmla="val 99850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內容版面配置區 2">
            <a:extLst>
              <a:ext uri="{FF2B5EF4-FFF2-40B4-BE49-F238E27FC236}">
                <a16:creationId xmlns:a16="http://schemas.microsoft.com/office/drawing/2014/main" id="{25CBB9F2-AE2D-BDF9-8955-D97B39436505}"/>
              </a:ext>
            </a:extLst>
          </p:cNvPr>
          <p:cNvSpPr txBox="1">
            <a:spLocks/>
          </p:cNvSpPr>
          <p:nvPr/>
        </p:nvSpPr>
        <p:spPr>
          <a:xfrm>
            <a:off x="9853863" y="166274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362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4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圓角 8">
            <a:extLst>
              <a:ext uri="{FF2B5EF4-FFF2-40B4-BE49-F238E27FC236}">
                <a16:creationId xmlns:a16="http://schemas.microsoft.com/office/drawing/2014/main" id="{EA66A108-6D91-7ED0-768C-69C316C36307}"/>
              </a:ext>
            </a:extLst>
          </p:cNvPr>
          <p:cNvSpPr/>
          <p:nvPr/>
        </p:nvSpPr>
        <p:spPr>
          <a:xfrm>
            <a:off x="-1943099" y="476005"/>
            <a:ext cx="5308599" cy="1057564"/>
          </a:xfrm>
          <a:prstGeom prst="roundRect">
            <a:avLst>
              <a:gd name="adj" fmla="val 9970"/>
            </a:avLst>
          </a:prstGeom>
          <a:effectLst>
            <a:outerShdw blurRad="457200" sx="101000" sy="101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TW" altLang="en-US" sz="2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327762E-D7E0-0594-3710-62030052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if </a:t>
            </a:r>
            <a:r>
              <a:rPr lang="zh-TW" altLang="en-US" dirty="0"/>
              <a:t>敘述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522419-2AE4-CCE0-6456-52938AF114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/>
              <a:t>如果有多行程式要加 </a:t>
            </a:r>
            <a:r>
              <a:rPr lang="en-US" altLang="zh-TW" sz="4000" dirty="0"/>
              <a:t>{}</a:t>
            </a:r>
            <a:endParaRPr lang="zh-TW" altLang="en-US" sz="3600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6C1078F4-F4D8-7770-9F19-8A3EF936B508}"/>
              </a:ext>
            </a:extLst>
          </p:cNvPr>
          <p:cNvSpPr txBox="1">
            <a:spLocks/>
          </p:cNvSpPr>
          <p:nvPr/>
        </p:nvSpPr>
        <p:spPr>
          <a:xfrm>
            <a:off x="1625193" y="2683041"/>
            <a:ext cx="4819318" cy="3809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sz="4400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if</a:t>
            </a:r>
            <a:r>
              <a:rPr lang="en-US" altLang="zh-TW" sz="44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 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(</a:t>
            </a:r>
            <a:r>
              <a:rPr lang="zh-TW" altLang="en-US" sz="4400" b="1" dirty="0">
                <a:solidFill>
                  <a:srgbClr val="F000F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條件式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)</a:t>
            </a:r>
            <a:r>
              <a:rPr lang="en-US" altLang="zh-TW" sz="4400" dirty="0">
                <a:solidFill>
                  <a:srgbClr val="FF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{</a:t>
            </a:r>
          </a:p>
          <a:p>
            <a:pPr marL="0" indent="0">
              <a:buNone/>
              <a:defRPr/>
            </a:pPr>
            <a:r>
              <a:rPr lang="zh-TW" altLang="en-US" sz="4400" dirty="0">
                <a:solidFill>
                  <a:srgbClr val="00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    </a:t>
            </a:r>
            <a:r>
              <a:rPr lang="zh-TW" altLang="en-US" sz="4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程式區塊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;</a:t>
            </a:r>
          </a:p>
          <a:p>
            <a:pPr marL="0" indent="0">
              <a:buNone/>
              <a:defRPr/>
            </a:pPr>
            <a:r>
              <a:rPr lang="zh-TW" altLang="en-US" sz="4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    程式區塊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;</a:t>
            </a:r>
          </a:p>
          <a:p>
            <a:pPr marL="0" indent="0">
              <a:buNone/>
              <a:defRPr/>
            </a:pPr>
            <a:r>
              <a:rPr lang="zh-TW" altLang="en-US" sz="4400" dirty="0">
                <a:solidFill>
                  <a:srgbClr val="00A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    程式區塊</a:t>
            </a:r>
            <a:r>
              <a:rPr lang="en-US" altLang="zh-TW" sz="4400" dirty="0">
                <a:solidFill>
                  <a:srgbClr val="FF0000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;</a:t>
            </a:r>
          </a:p>
          <a:p>
            <a:pPr marL="0" indent="0">
              <a:buNone/>
              <a:defRPr/>
            </a:pPr>
            <a:r>
              <a:rPr lang="en-US" altLang="zh-TW" sz="4400" dirty="0">
                <a:solidFill>
                  <a:srgbClr val="FF0000"/>
                </a:solidFill>
                <a:highlight>
                  <a:srgbClr val="FFFF00"/>
                </a:highlight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}</a:t>
            </a:r>
          </a:p>
        </p:txBody>
      </p:sp>
      <p:sp>
        <p:nvSpPr>
          <p:cNvPr id="10" name="流程圖: 決策 9">
            <a:extLst>
              <a:ext uri="{FF2B5EF4-FFF2-40B4-BE49-F238E27FC236}">
                <a16:creationId xmlns:a16="http://schemas.microsoft.com/office/drawing/2014/main" id="{574D3D50-DC30-0585-A267-834C8AC530F3}"/>
              </a:ext>
            </a:extLst>
          </p:cNvPr>
          <p:cNvSpPr/>
          <p:nvPr/>
        </p:nvSpPr>
        <p:spPr>
          <a:xfrm>
            <a:off x="7423484" y="1599994"/>
            <a:ext cx="2430379" cy="1220954"/>
          </a:xfrm>
          <a:prstGeom prst="flowChartDecision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400" dirty="0">
                <a:solidFill>
                  <a:srgbClr val="F000F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條件式</a:t>
            </a: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34D10AC1-C0C4-72B3-B3FB-542DEDE5FBA4}"/>
              </a:ext>
            </a:extLst>
          </p:cNvPr>
          <p:cNvCxnSpPr>
            <a:endCxn id="10" idx="0"/>
          </p:cNvCxnSpPr>
          <p:nvPr/>
        </p:nvCxnSpPr>
        <p:spPr>
          <a:xfrm>
            <a:off x="8638674" y="476005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B63120EA-FAB7-A7CF-FEAC-F5A6FD0B5D7E}"/>
              </a:ext>
            </a:extLst>
          </p:cNvPr>
          <p:cNvCxnSpPr>
            <a:cxnSpLocks/>
          </p:cNvCxnSpPr>
          <p:nvPr/>
        </p:nvCxnSpPr>
        <p:spPr>
          <a:xfrm>
            <a:off x="8638674" y="2820948"/>
            <a:ext cx="0" cy="848684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FEB00403-0B43-1868-4E83-8A8AF66377B4}"/>
              </a:ext>
            </a:extLst>
          </p:cNvPr>
          <p:cNvSpPr txBox="1">
            <a:spLocks/>
          </p:cNvSpPr>
          <p:nvPr/>
        </p:nvSpPr>
        <p:spPr>
          <a:xfrm>
            <a:off x="8767678" y="2955885"/>
            <a:ext cx="1086185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true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  <p:sp>
        <p:nvSpPr>
          <p:cNvPr id="16" name="流程圖: 程序 15">
            <a:extLst>
              <a:ext uri="{FF2B5EF4-FFF2-40B4-BE49-F238E27FC236}">
                <a16:creationId xmlns:a16="http://schemas.microsoft.com/office/drawing/2014/main" id="{49F205BB-AE66-B922-D322-6F388EFE80BD}"/>
              </a:ext>
            </a:extLst>
          </p:cNvPr>
          <p:cNvSpPr/>
          <p:nvPr/>
        </p:nvSpPr>
        <p:spPr>
          <a:xfrm>
            <a:off x="7542439" y="3680831"/>
            <a:ext cx="2192468" cy="1795095"/>
          </a:xfrm>
          <a:prstGeom prst="flowChartProcess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20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{</a:t>
            </a:r>
          </a:p>
          <a:p>
            <a:pPr algn="ctr"/>
            <a:r>
              <a:rPr lang="zh-TW" altLang="en-US" sz="20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0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  <a:p>
            <a:pPr algn="ctr"/>
            <a:r>
              <a:rPr lang="zh-TW" altLang="en-US" sz="20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0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  <a:p>
            <a:pPr algn="ctr"/>
            <a:r>
              <a:rPr lang="zh-TW" altLang="en-US" sz="2000" dirty="0">
                <a:solidFill>
                  <a:srgbClr val="00A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程式區塊</a:t>
            </a:r>
            <a:r>
              <a:rPr lang="en-US" altLang="zh-TW" sz="20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;</a:t>
            </a:r>
          </a:p>
          <a:p>
            <a:r>
              <a:rPr lang="en-US" altLang="zh-TW" sz="2000" dirty="0">
                <a:solidFill>
                  <a:srgbClr val="FF0000"/>
                </a:solidFill>
                <a:latin typeface="Noto Sans TC" panose="020B0500000000000000" pitchFamily="34" charset="-120"/>
                <a:ea typeface="Noto Sans TC" panose="020B0500000000000000" pitchFamily="34" charset="-120"/>
              </a:rPr>
              <a:t>}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FFBF29A0-9475-A305-0F66-66790399AAD4}"/>
              </a:ext>
            </a:extLst>
          </p:cNvPr>
          <p:cNvCxnSpPr/>
          <p:nvPr/>
        </p:nvCxnSpPr>
        <p:spPr>
          <a:xfrm>
            <a:off x="8638674" y="5462039"/>
            <a:ext cx="0" cy="1123989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接點: 肘形 21">
            <a:extLst>
              <a:ext uri="{FF2B5EF4-FFF2-40B4-BE49-F238E27FC236}">
                <a16:creationId xmlns:a16="http://schemas.microsoft.com/office/drawing/2014/main" id="{B5237691-B148-3B17-23C8-9DBBACEB72BB}"/>
              </a:ext>
            </a:extLst>
          </p:cNvPr>
          <p:cNvCxnSpPr>
            <a:cxnSpLocks/>
            <a:stCxn id="10" idx="3"/>
          </p:cNvCxnSpPr>
          <p:nvPr/>
        </p:nvCxnSpPr>
        <p:spPr>
          <a:xfrm flipH="1">
            <a:off x="8638673" y="2210471"/>
            <a:ext cx="1215190" cy="3809833"/>
          </a:xfrm>
          <a:prstGeom prst="bentConnector4">
            <a:avLst>
              <a:gd name="adj1" fmla="val -18812"/>
              <a:gd name="adj2" fmla="val 100014"/>
            </a:avLst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內容版面配置區 2">
            <a:extLst>
              <a:ext uri="{FF2B5EF4-FFF2-40B4-BE49-F238E27FC236}">
                <a16:creationId xmlns:a16="http://schemas.microsoft.com/office/drawing/2014/main" id="{25CBB9F2-AE2D-BDF9-8955-D97B39436505}"/>
              </a:ext>
            </a:extLst>
          </p:cNvPr>
          <p:cNvSpPr txBox="1">
            <a:spLocks/>
          </p:cNvSpPr>
          <p:nvPr/>
        </p:nvSpPr>
        <p:spPr>
          <a:xfrm>
            <a:off x="9853863" y="1662741"/>
            <a:ext cx="1215190" cy="428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altLang="zh-TW" b="1" dirty="0">
                <a:solidFill>
                  <a:srgbClr val="0000A1"/>
                </a:solidFill>
                <a:latin typeface="Consolas" panose="020B0609020204030204" pitchFamily="49" charset="0"/>
                <a:ea typeface="Noto Sans TC" panose="020B0500000000000000" pitchFamily="34" charset="-120"/>
                <a:cs typeface="Noto Sans" panose="020B0502040504020204" pitchFamily="34" charset="0"/>
              </a:rPr>
              <a:t>false</a:t>
            </a:r>
            <a:endParaRPr lang="en-US" altLang="zh-TW" dirty="0">
              <a:solidFill>
                <a:srgbClr val="FF0000"/>
              </a:solidFill>
              <a:latin typeface="Consolas" panose="020B0609020204030204" pitchFamily="49" charset="0"/>
              <a:ea typeface="Noto Sans TC" panose="020B0500000000000000" pitchFamily="34" charset="-12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3432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400"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5649</Words>
  <Application>Microsoft Office PowerPoint</Application>
  <PresentationFormat>寬螢幕</PresentationFormat>
  <Paragraphs>911</Paragraphs>
  <Slides>57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57</vt:i4>
      </vt:variant>
    </vt:vector>
  </HeadingPairs>
  <TitlesOfParts>
    <vt:vector size="67" baseType="lpstr">
      <vt:lpstr>Android Euclid</vt:lpstr>
      <vt:lpstr>Cambria Math</vt:lpstr>
      <vt:lpstr>Helvetica Neue</vt:lpstr>
      <vt:lpstr>Noto Sans TC</vt:lpstr>
      <vt:lpstr>Calibri</vt:lpstr>
      <vt:lpstr>Consolas</vt:lpstr>
      <vt:lpstr>Calibri Light</vt:lpstr>
      <vt:lpstr>Arial</vt:lpstr>
      <vt:lpstr>-apple-system</vt:lpstr>
      <vt:lpstr>Office 佈景主題</vt:lpstr>
      <vt:lpstr>流程控制</vt:lpstr>
      <vt:lpstr>= Assign 賦值</vt:lpstr>
      <vt:lpstr>+ - * / 加減乘除</vt:lpstr>
      <vt:lpstr>% Mod 取餘</vt:lpstr>
      <vt:lpstr>+= -= *= /= %= ++ --</vt:lpstr>
      <vt:lpstr>比較運算子</vt:lpstr>
      <vt:lpstr>if 敘述</vt:lpstr>
      <vt:lpstr>if 敘述</vt:lpstr>
      <vt:lpstr>if 敘述</vt:lpstr>
      <vt:lpstr>if 敘述</vt:lpstr>
      <vt:lpstr>if…else 敘述</vt:lpstr>
      <vt:lpstr>if…else 敘述</vt:lpstr>
      <vt:lpstr>if…else 敘述</vt:lpstr>
      <vt:lpstr>if…else 敘述</vt:lpstr>
      <vt:lpstr>if…else 敘述</vt:lpstr>
      <vt:lpstr>if…else if 敘述</vt:lpstr>
      <vt:lpstr>if…else if 敘述</vt:lpstr>
      <vt:lpstr>PowerPoint 簡報</vt:lpstr>
      <vt:lpstr>if…else if 敘述</vt:lpstr>
      <vt:lpstr>練習題 - 兩光法師占卜術</vt:lpstr>
      <vt:lpstr>練習題 - 兩光法師占卜術</vt:lpstr>
      <vt:lpstr>邏輯運算 – AND「而且」邏輯</vt:lpstr>
      <vt:lpstr>邏輯運算 – AND「而且」邏輯</vt:lpstr>
      <vt:lpstr>邏輯運算 – OR「或者」邏輯</vt:lpstr>
      <vt:lpstr>邏輯運算 – OR「或者」邏輯</vt:lpstr>
      <vt:lpstr>邏輯運算 – NOT「反向」邏輯</vt:lpstr>
      <vt:lpstr>邏輯運算 – NOT「反向」邏輯</vt:lpstr>
      <vt:lpstr>練習題 – 常客優惠方案</vt:lpstr>
      <vt:lpstr>練習題 – 常客優惠方案</vt:lpstr>
      <vt:lpstr>ZeroJudge介紹</vt:lpstr>
      <vt:lpstr>ZeroJudge介紹</vt:lpstr>
      <vt:lpstr>ZeroJudge介紹</vt:lpstr>
      <vt:lpstr>ZeroJudge介紹</vt:lpstr>
      <vt:lpstr>ZeroJudge介紹</vt:lpstr>
      <vt:lpstr>ZeroJudge介紹</vt:lpstr>
      <vt:lpstr>switch case</vt:lpstr>
      <vt:lpstr>switch case</vt:lpstr>
      <vt:lpstr>switch case</vt:lpstr>
      <vt:lpstr>switch case</vt:lpstr>
      <vt:lpstr>switch case</vt:lpstr>
      <vt:lpstr>switch case</vt:lpstr>
      <vt:lpstr>a001-哈囉</vt:lpstr>
      <vt:lpstr>a001-哈囉</vt:lpstr>
      <vt:lpstr>a002-簡易加法</vt:lpstr>
      <vt:lpstr>a002-簡易加法</vt:lpstr>
      <vt:lpstr>c379-成為出題者</vt:lpstr>
      <vt:lpstr>c379-成為出題者</vt:lpstr>
      <vt:lpstr>d064-ㄑㄧˊ 數？</vt:lpstr>
      <vt:lpstr>d064-ㄑㄧˊ 數？</vt:lpstr>
      <vt:lpstr>a003-兩光法師占卜術</vt:lpstr>
      <vt:lpstr>a003-兩光法師占卜術</vt:lpstr>
      <vt:lpstr>j105-常客優惠方案</vt:lpstr>
      <vt:lpstr>j105-常客優惠方案</vt:lpstr>
      <vt:lpstr>d066-上學去吧！</vt:lpstr>
      <vt:lpstr>d066-上學去吧！</vt:lpstr>
      <vt:lpstr>a053-Sagit's 計分程式</vt:lpstr>
      <vt:lpstr>a053-Sagit's 計分程式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流程控制</dc:title>
  <dc:creator>用 共</dc:creator>
  <cp:lastModifiedBy>用 共</cp:lastModifiedBy>
  <cp:revision>1</cp:revision>
  <dcterms:created xsi:type="dcterms:W3CDTF">2022-10-20T14:14:14Z</dcterms:created>
  <dcterms:modified xsi:type="dcterms:W3CDTF">2022-10-20T20:07:58Z</dcterms:modified>
</cp:coreProperties>
</file>

<file path=docProps/thumbnail.jpeg>
</file>